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 id="2147483717" r:id="rId3"/>
    <p:sldMasterId id="2147483722" r:id="rId4"/>
    <p:sldMasterId id="2147483729" r:id="rId5"/>
  </p:sldMasterIdLst>
  <p:notesMasterIdLst>
    <p:notesMasterId r:id="rId28"/>
  </p:notesMasterIdLst>
  <p:handoutMasterIdLst>
    <p:handoutMasterId r:id="rId29"/>
  </p:handoutMasterIdLst>
  <p:sldIdLst>
    <p:sldId id="311" r:id="rId6"/>
    <p:sldId id="262" r:id="rId7"/>
    <p:sldId id="314" r:id="rId8"/>
    <p:sldId id="263" r:id="rId9"/>
    <p:sldId id="769" r:id="rId10"/>
    <p:sldId id="754" r:id="rId11"/>
    <p:sldId id="776" r:id="rId12"/>
    <p:sldId id="779" r:id="rId13"/>
    <p:sldId id="780" r:id="rId14"/>
    <p:sldId id="275" r:id="rId15"/>
    <p:sldId id="785" r:id="rId16"/>
    <p:sldId id="745" r:id="rId17"/>
    <p:sldId id="783" r:id="rId18"/>
    <p:sldId id="276" r:id="rId19"/>
    <p:sldId id="781" r:id="rId20"/>
    <p:sldId id="777" r:id="rId21"/>
    <p:sldId id="277" r:id="rId22"/>
    <p:sldId id="323" r:id="rId23"/>
    <p:sldId id="324" r:id="rId24"/>
    <p:sldId id="775" r:id="rId25"/>
    <p:sldId id="766" r:id="rId26"/>
    <p:sldId id="282" r:id="rId27"/>
  </p:sldIdLst>
  <p:sldSz cx="12192000" cy="6858000"/>
  <p:notesSz cx="6858000" cy="9777413"/>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54">
          <p15:clr>
            <a:srgbClr val="A4A3A4"/>
          </p15:clr>
        </p15:guide>
        <p15:guide id="2" orient="horz" pos="330">
          <p15:clr>
            <a:srgbClr val="A4A3A4"/>
          </p15:clr>
        </p15:guide>
        <p15:guide id="3" orient="horz" pos="1182">
          <p15:clr>
            <a:srgbClr val="A4A3A4"/>
          </p15:clr>
        </p15:guide>
        <p15:guide id="4" orient="horz" pos="1098">
          <p15:clr>
            <a:srgbClr val="A4A3A4"/>
          </p15:clr>
        </p15:guide>
        <p15:guide id="5" orient="horz" pos="4110">
          <p15:clr>
            <a:srgbClr val="A4A3A4"/>
          </p15:clr>
        </p15:guide>
        <p15:guide id="6" pos="340">
          <p15:clr>
            <a:srgbClr val="A4A3A4"/>
          </p15:clr>
        </p15:guide>
        <p15:guide id="7" pos="7357">
          <p15:clr>
            <a:srgbClr val="A4A3A4"/>
          </p15:clr>
        </p15:guide>
      </p15:sldGuideLst>
    </p:ext>
    <p:ext uri="{2D200454-40CA-4A62-9FC3-DE9A4176ACB9}">
      <p15:notesGuideLst xmlns:p15="http://schemas.microsoft.com/office/powerpoint/2012/main">
        <p15:guide id="1" orient="horz" pos="307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tye, Asim {MDBA~Mississauga}" initials="DA{" lastIdx="1" clrIdx="0">
    <p:extLst>
      <p:ext uri="{19B8F6BF-5375-455C-9EA6-DF929625EA0E}">
        <p15:presenceInfo xmlns:p15="http://schemas.microsoft.com/office/powerpoint/2012/main" userId="Datye, Asim {MDBA~Mississaug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2769B3"/>
    <a:srgbClr val="0B4B89"/>
    <a:srgbClr val="FFFF00"/>
    <a:srgbClr val="0071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31889A-6260-4634-990F-C663F18019AE}">
  <a:tblStyle styleId="{EB31889A-6260-4634-990F-C663F18019A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2967" autoAdjust="0"/>
  </p:normalViewPr>
  <p:slideViewPr>
    <p:cSldViewPr snapToGrid="0">
      <p:cViewPr>
        <p:scale>
          <a:sx n="104" d="100"/>
          <a:sy n="104" d="100"/>
        </p:scale>
        <p:origin x="880" y="592"/>
      </p:cViewPr>
      <p:guideLst>
        <p:guide orient="horz" pos="3954"/>
        <p:guide orient="horz" pos="330"/>
        <p:guide orient="horz" pos="1182"/>
        <p:guide orient="horz" pos="1098"/>
        <p:guide orient="horz" pos="4110"/>
        <p:guide pos="340"/>
        <p:guide pos="73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7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8CE8E-6C96-4A86-B8E2-DFA254078B18}" type="doc">
      <dgm:prSet loTypeId="urn:microsoft.com/office/officeart/2005/8/layout/hierarchy4" loCatId="hierarchy" qsTypeId="urn:microsoft.com/office/officeart/2005/8/quickstyle/simple1" qsCatId="simple" csTypeId="urn:microsoft.com/office/officeart/2005/8/colors/accent1_4" csCatId="accent1" phldr="1"/>
      <dgm:spPr/>
      <dgm:t>
        <a:bodyPr/>
        <a:lstStyle/>
        <a:p>
          <a:endParaRPr lang="en-US"/>
        </a:p>
      </dgm:t>
    </dgm:pt>
    <dgm:pt modelId="{19BD505E-7AA2-44CE-A2E3-78AF9493BFE0}">
      <dgm:prSet phldrT="[Text]"/>
      <dgm:spPr/>
      <dgm:t>
        <a:bodyPr/>
        <a:lstStyle/>
        <a:p>
          <a:r>
            <a:rPr lang="en-GB" dirty="0"/>
            <a:t>Lymphomas</a:t>
          </a:r>
          <a:endParaRPr lang="en-US" dirty="0"/>
        </a:p>
      </dgm:t>
    </dgm:pt>
    <dgm:pt modelId="{36DEB05C-A727-4DFE-91C1-EF8DAB8DED83}" type="parTrans" cxnId="{D60D1642-3981-456B-91A2-C5D2F16FD6DF}">
      <dgm:prSet/>
      <dgm:spPr/>
      <dgm:t>
        <a:bodyPr/>
        <a:lstStyle/>
        <a:p>
          <a:endParaRPr lang="en-US"/>
        </a:p>
      </dgm:t>
    </dgm:pt>
    <dgm:pt modelId="{887071E0-96F0-463C-B3C2-88A8D7D06D71}" type="sibTrans" cxnId="{D60D1642-3981-456B-91A2-C5D2F16FD6DF}">
      <dgm:prSet/>
      <dgm:spPr/>
      <dgm:t>
        <a:bodyPr/>
        <a:lstStyle/>
        <a:p>
          <a:endParaRPr lang="en-US"/>
        </a:p>
      </dgm:t>
    </dgm:pt>
    <dgm:pt modelId="{52F8F5E7-B9C0-4C2B-8C47-AC7B1347A146}">
      <dgm:prSet phldrT="[Text]" custT="1"/>
      <dgm:spPr/>
      <dgm:t>
        <a:bodyPr/>
        <a:lstStyle/>
        <a:p>
          <a:r>
            <a:rPr lang="en-GB" sz="4500" dirty="0"/>
            <a:t>NHL </a:t>
          </a:r>
          <a:r>
            <a:rPr lang="en-GB" sz="2000" dirty="0"/>
            <a:t>(85%)</a:t>
          </a:r>
          <a:endParaRPr lang="en-US" sz="2000" dirty="0"/>
        </a:p>
      </dgm:t>
    </dgm:pt>
    <dgm:pt modelId="{6D019887-D2A8-43B4-8A91-E9EBBBF28AAE}" type="parTrans" cxnId="{DCEEAEB1-F517-4160-AF50-737B6C496A81}">
      <dgm:prSet/>
      <dgm:spPr/>
      <dgm:t>
        <a:bodyPr/>
        <a:lstStyle/>
        <a:p>
          <a:endParaRPr lang="en-US"/>
        </a:p>
      </dgm:t>
    </dgm:pt>
    <dgm:pt modelId="{584674D6-C46E-44AE-95F8-E020E9F669D4}" type="sibTrans" cxnId="{DCEEAEB1-F517-4160-AF50-737B6C496A81}">
      <dgm:prSet/>
      <dgm:spPr/>
      <dgm:t>
        <a:bodyPr/>
        <a:lstStyle/>
        <a:p>
          <a:endParaRPr lang="en-US"/>
        </a:p>
      </dgm:t>
    </dgm:pt>
    <dgm:pt modelId="{22EAC856-5F51-4A02-B19D-2C7EC491D4CA}">
      <dgm:prSet phldrT="[Text]"/>
      <dgm:spPr/>
      <dgm:t>
        <a:bodyPr/>
        <a:lstStyle/>
        <a:p>
          <a:r>
            <a:rPr lang="en-GB" dirty="0"/>
            <a:t>B-cell NHL (85%)</a:t>
          </a:r>
          <a:endParaRPr lang="en-US" dirty="0"/>
        </a:p>
      </dgm:t>
    </dgm:pt>
    <dgm:pt modelId="{F1788B2E-AA95-4C91-8678-4A691917D7CD}" type="parTrans" cxnId="{F0724238-0BC6-48FB-8FF5-1E99E1D474E5}">
      <dgm:prSet/>
      <dgm:spPr/>
      <dgm:t>
        <a:bodyPr/>
        <a:lstStyle/>
        <a:p>
          <a:endParaRPr lang="en-US"/>
        </a:p>
      </dgm:t>
    </dgm:pt>
    <dgm:pt modelId="{474D8334-4FA0-47D0-BE16-8393A909229F}" type="sibTrans" cxnId="{F0724238-0BC6-48FB-8FF5-1E99E1D474E5}">
      <dgm:prSet/>
      <dgm:spPr/>
      <dgm:t>
        <a:bodyPr/>
        <a:lstStyle/>
        <a:p>
          <a:endParaRPr lang="en-US"/>
        </a:p>
      </dgm:t>
    </dgm:pt>
    <dgm:pt modelId="{118141FA-3106-4B7E-AF84-E21F5AA43AC2}">
      <dgm:prSet phldrT="[Text]"/>
      <dgm:spPr>
        <a:solidFill>
          <a:schemeClr val="bg1">
            <a:lumMod val="65000"/>
          </a:schemeClr>
        </a:solidFill>
      </dgm:spPr>
      <dgm:t>
        <a:bodyPr/>
        <a:lstStyle/>
        <a:p>
          <a:r>
            <a:rPr lang="en-GB" dirty="0"/>
            <a:t>T-cell NHL (15%)</a:t>
          </a:r>
          <a:endParaRPr lang="en-US" dirty="0"/>
        </a:p>
      </dgm:t>
    </dgm:pt>
    <dgm:pt modelId="{9A15624A-4075-474E-947F-2187B4238004}" type="parTrans" cxnId="{04E84D47-7383-453F-B590-B58792B51C03}">
      <dgm:prSet/>
      <dgm:spPr/>
      <dgm:t>
        <a:bodyPr/>
        <a:lstStyle/>
        <a:p>
          <a:endParaRPr lang="en-US"/>
        </a:p>
      </dgm:t>
    </dgm:pt>
    <dgm:pt modelId="{BC698AD3-0B94-4E36-8358-20BB234D8EAC}" type="sibTrans" cxnId="{04E84D47-7383-453F-B590-B58792B51C03}">
      <dgm:prSet/>
      <dgm:spPr/>
      <dgm:t>
        <a:bodyPr/>
        <a:lstStyle/>
        <a:p>
          <a:endParaRPr lang="en-US"/>
        </a:p>
      </dgm:t>
    </dgm:pt>
    <dgm:pt modelId="{17BA9590-F346-4ADE-8F8C-F5649DC40F8A}">
      <dgm:prSet phldrT="[Text]" custT="1"/>
      <dgm:spPr>
        <a:solidFill>
          <a:schemeClr val="bg1">
            <a:lumMod val="65000"/>
          </a:schemeClr>
        </a:solidFill>
      </dgm:spPr>
      <dgm:t>
        <a:bodyPr/>
        <a:lstStyle/>
        <a:p>
          <a:r>
            <a:rPr lang="en-GB" sz="2700" dirty="0"/>
            <a:t>HL </a:t>
          </a:r>
          <a:r>
            <a:rPr lang="en-GB" sz="2000" dirty="0"/>
            <a:t>(15%)</a:t>
          </a:r>
          <a:endParaRPr lang="en-US" sz="2000" dirty="0"/>
        </a:p>
      </dgm:t>
    </dgm:pt>
    <dgm:pt modelId="{85ED5D85-2B50-4903-9A8E-2A3C23BA2A80}" type="parTrans" cxnId="{5B2F47AE-BDF9-4CFF-9565-D5BD156F3D42}">
      <dgm:prSet/>
      <dgm:spPr/>
      <dgm:t>
        <a:bodyPr/>
        <a:lstStyle/>
        <a:p>
          <a:endParaRPr lang="en-US"/>
        </a:p>
      </dgm:t>
    </dgm:pt>
    <dgm:pt modelId="{4B3B141E-400E-4AA4-AB0C-60678D3C1481}" type="sibTrans" cxnId="{5B2F47AE-BDF9-4CFF-9565-D5BD156F3D42}">
      <dgm:prSet/>
      <dgm:spPr/>
      <dgm:t>
        <a:bodyPr/>
        <a:lstStyle/>
        <a:p>
          <a:endParaRPr lang="en-US"/>
        </a:p>
      </dgm:t>
    </dgm:pt>
    <dgm:pt modelId="{521ACC6D-DEF7-4A1A-AEBC-79BC730402BE}" type="pres">
      <dgm:prSet presAssocID="{0828CE8E-6C96-4A86-B8E2-DFA254078B18}" presName="Name0" presStyleCnt="0">
        <dgm:presLayoutVars>
          <dgm:chPref val="1"/>
          <dgm:dir/>
          <dgm:animOne val="branch"/>
          <dgm:animLvl val="lvl"/>
          <dgm:resizeHandles/>
        </dgm:presLayoutVars>
      </dgm:prSet>
      <dgm:spPr/>
    </dgm:pt>
    <dgm:pt modelId="{30A58D4C-6630-4C94-9064-B3B2E2CE1DE7}" type="pres">
      <dgm:prSet presAssocID="{19BD505E-7AA2-44CE-A2E3-78AF9493BFE0}" presName="vertOne" presStyleCnt="0"/>
      <dgm:spPr/>
    </dgm:pt>
    <dgm:pt modelId="{50FFE7BF-331E-48E1-8BA3-0E41C50CAB85}" type="pres">
      <dgm:prSet presAssocID="{19BD505E-7AA2-44CE-A2E3-78AF9493BFE0}" presName="txOne" presStyleLbl="node0" presStyleIdx="0" presStyleCnt="1">
        <dgm:presLayoutVars>
          <dgm:chPref val="3"/>
        </dgm:presLayoutVars>
      </dgm:prSet>
      <dgm:spPr/>
    </dgm:pt>
    <dgm:pt modelId="{47E73898-CB38-45E1-A230-D3BD3D9559F1}" type="pres">
      <dgm:prSet presAssocID="{19BD505E-7AA2-44CE-A2E3-78AF9493BFE0}" presName="parTransOne" presStyleCnt="0"/>
      <dgm:spPr/>
    </dgm:pt>
    <dgm:pt modelId="{FE373EDB-F80E-4B0B-BA24-397C5CD98367}" type="pres">
      <dgm:prSet presAssocID="{19BD505E-7AA2-44CE-A2E3-78AF9493BFE0}" presName="horzOne" presStyleCnt="0"/>
      <dgm:spPr/>
    </dgm:pt>
    <dgm:pt modelId="{9C7A95CE-2AAF-4A20-BE48-E546830094BA}" type="pres">
      <dgm:prSet presAssocID="{52F8F5E7-B9C0-4C2B-8C47-AC7B1347A146}" presName="vertTwo" presStyleCnt="0"/>
      <dgm:spPr/>
    </dgm:pt>
    <dgm:pt modelId="{3303C6DC-E433-452D-969D-D62B1BA7E0D1}" type="pres">
      <dgm:prSet presAssocID="{52F8F5E7-B9C0-4C2B-8C47-AC7B1347A146}" presName="txTwo" presStyleLbl="node2" presStyleIdx="0" presStyleCnt="2">
        <dgm:presLayoutVars>
          <dgm:chPref val="3"/>
        </dgm:presLayoutVars>
      </dgm:prSet>
      <dgm:spPr/>
    </dgm:pt>
    <dgm:pt modelId="{303B2682-5DF4-4160-944C-BBF4414B14F1}" type="pres">
      <dgm:prSet presAssocID="{52F8F5E7-B9C0-4C2B-8C47-AC7B1347A146}" presName="parTransTwo" presStyleCnt="0"/>
      <dgm:spPr/>
    </dgm:pt>
    <dgm:pt modelId="{4B9732EC-9A6F-45DD-A53B-A67814CD56A3}" type="pres">
      <dgm:prSet presAssocID="{52F8F5E7-B9C0-4C2B-8C47-AC7B1347A146}" presName="horzTwo" presStyleCnt="0"/>
      <dgm:spPr/>
    </dgm:pt>
    <dgm:pt modelId="{7A086E85-C6A0-4D4D-AC0C-C012FA6E2001}" type="pres">
      <dgm:prSet presAssocID="{22EAC856-5F51-4A02-B19D-2C7EC491D4CA}" presName="vertThree" presStyleCnt="0"/>
      <dgm:spPr/>
    </dgm:pt>
    <dgm:pt modelId="{2633EE95-EE88-4205-8B6B-E07D9F388490}" type="pres">
      <dgm:prSet presAssocID="{22EAC856-5F51-4A02-B19D-2C7EC491D4CA}" presName="txThree" presStyleLbl="node3" presStyleIdx="0" presStyleCnt="2" custScaleX="280441" custLinFactNeighborX="938" custLinFactNeighborY="-443">
        <dgm:presLayoutVars>
          <dgm:chPref val="3"/>
        </dgm:presLayoutVars>
      </dgm:prSet>
      <dgm:spPr/>
    </dgm:pt>
    <dgm:pt modelId="{41241E48-5441-4D24-98EB-BE05B88D4423}" type="pres">
      <dgm:prSet presAssocID="{22EAC856-5F51-4A02-B19D-2C7EC491D4CA}" presName="horzThree" presStyleCnt="0"/>
      <dgm:spPr/>
    </dgm:pt>
    <dgm:pt modelId="{7049E97B-F114-4F9D-909A-3D328045DB86}" type="pres">
      <dgm:prSet presAssocID="{474D8334-4FA0-47D0-BE16-8393A909229F}" presName="sibSpaceThree" presStyleCnt="0"/>
      <dgm:spPr/>
    </dgm:pt>
    <dgm:pt modelId="{29431840-7963-4A28-9037-61A24C0B7031}" type="pres">
      <dgm:prSet presAssocID="{118141FA-3106-4B7E-AF84-E21F5AA43AC2}" presName="vertThree" presStyleCnt="0"/>
      <dgm:spPr/>
    </dgm:pt>
    <dgm:pt modelId="{7125EE97-C526-4320-8F99-27F1DD21F17C}" type="pres">
      <dgm:prSet presAssocID="{118141FA-3106-4B7E-AF84-E21F5AA43AC2}" presName="txThree" presStyleLbl="node3" presStyleIdx="1" presStyleCnt="2" custScaleX="83350">
        <dgm:presLayoutVars>
          <dgm:chPref val="3"/>
        </dgm:presLayoutVars>
      </dgm:prSet>
      <dgm:spPr/>
    </dgm:pt>
    <dgm:pt modelId="{12CCA08A-0E78-4B65-AF21-9300FB68BA3F}" type="pres">
      <dgm:prSet presAssocID="{118141FA-3106-4B7E-AF84-E21F5AA43AC2}" presName="horzThree" presStyleCnt="0"/>
      <dgm:spPr/>
    </dgm:pt>
    <dgm:pt modelId="{74024832-9E69-466E-80BC-7F07D401ABB1}" type="pres">
      <dgm:prSet presAssocID="{584674D6-C46E-44AE-95F8-E020E9F669D4}" presName="sibSpaceTwo" presStyleCnt="0"/>
      <dgm:spPr/>
    </dgm:pt>
    <dgm:pt modelId="{9A25D80F-4E7A-43DE-94E3-B37A8A6A0DD0}" type="pres">
      <dgm:prSet presAssocID="{17BA9590-F346-4ADE-8F8C-F5649DC40F8A}" presName="vertTwo" presStyleCnt="0"/>
      <dgm:spPr/>
    </dgm:pt>
    <dgm:pt modelId="{20E256EB-1835-4602-A590-42CFF71191A5}" type="pres">
      <dgm:prSet presAssocID="{17BA9590-F346-4ADE-8F8C-F5649DC40F8A}" presName="txTwo" presStyleLbl="node2" presStyleIdx="1" presStyleCnt="2">
        <dgm:presLayoutVars>
          <dgm:chPref val="3"/>
        </dgm:presLayoutVars>
      </dgm:prSet>
      <dgm:spPr/>
    </dgm:pt>
    <dgm:pt modelId="{0241D58F-7427-4DB6-BD19-136375023C00}" type="pres">
      <dgm:prSet presAssocID="{17BA9590-F346-4ADE-8F8C-F5649DC40F8A}" presName="horzTwo" presStyleCnt="0"/>
      <dgm:spPr/>
    </dgm:pt>
  </dgm:ptLst>
  <dgm:cxnLst>
    <dgm:cxn modelId="{F0724238-0BC6-48FB-8FF5-1E99E1D474E5}" srcId="{52F8F5E7-B9C0-4C2B-8C47-AC7B1347A146}" destId="{22EAC856-5F51-4A02-B19D-2C7EC491D4CA}" srcOrd="0" destOrd="0" parTransId="{F1788B2E-AA95-4C91-8678-4A691917D7CD}" sibTransId="{474D8334-4FA0-47D0-BE16-8393A909229F}"/>
    <dgm:cxn modelId="{D60D1642-3981-456B-91A2-C5D2F16FD6DF}" srcId="{0828CE8E-6C96-4A86-B8E2-DFA254078B18}" destId="{19BD505E-7AA2-44CE-A2E3-78AF9493BFE0}" srcOrd="0" destOrd="0" parTransId="{36DEB05C-A727-4DFE-91C1-EF8DAB8DED83}" sibTransId="{887071E0-96F0-463C-B3C2-88A8D7D06D71}"/>
    <dgm:cxn modelId="{04E84D47-7383-453F-B590-B58792B51C03}" srcId="{52F8F5E7-B9C0-4C2B-8C47-AC7B1347A146}" destId="{118141FA-3106-4B7E-AF84-E21F5AA43AC2}" srcOrd="1" destOrd="0" parTransId="{9A15624A-4075-474E-947F-2187B4238004}" sibTransId="{BC698AD3-0B94-4E36-8358-20BB234D8EAC}"/>
    <dgm:cxn modelId="{A118D048-A0E0-4E30-B3E9-CC4DD941C322}" type="presOf" srcId="{52F8F5E7-B9C0-4C2B-8C47-AC7B1347A146}" destId="{3303C6DC-E433-452D-969D-D62B1BA7E0D1}" srcOrd="0" destOrd="0" presId="urn:microsoft.com/office/officeart/2005/8/layout/hierarchy4"/>
    <dgm:cxn modelId="{BB7FBD96-D9D5-4F62-8476-88F805F677BA}" type="presOf" srcId="{118141FA-3106-4B7E-AF84-E21F5AA43AC2}" destId="{7125EE97-C526-4320-8F99-27F1DD21F17C}" srcOrd="0" destOrd="0" presId="urn:microsoft.com/office/officeart/2005/8/layout/hierarchy4"/>
    <dgm:cxn modelId="{FB10C2AB-0462-4565-B1FC-E96E6D0B35B4}" type="presOf" srcId="{0828CE8E-6C96-4A86-B8E2-DFA254078B18}" destId="{521ACC6D-DEF7-4A1A-AEBC-79BC730402BE}" srcOrd="0" destOrd="0" presId="urn:microsoft.com/office/officeart/2005/8/layout/hierarchy4"/>
    <dgm:cxn modelId="{5B2F47AE-BDF9-4CFF-9565-D5BD156F3D42}" srcId="{19BD505E-7AA2-44CE-A2E3-78AF9493BFE0}" destId="{17BA9590-F346-4ADE-8F8C-F5649DC40F8A}" srcOrd="1" destOrd="0" parTransId="{85ED5D85-2B50-4903-9A8E-2A3C23BA2A80}" sibTransId="{4B3B141E-400E-4AA4-AB0C-60678D3C1481}"/>
    <dgm:cxn modelId="{DCEEAEB1-F517-4160-AF50-737B6C496A81}" srcId="{19BD505E-7AA2-44CE-A2E3-78AF9493BFE0}" destId="{52F8F5E7-B9C0-4C2B-8C47-AC7B1347A146}" srcOrd="0" destOrd="0" parTransId="{6D019887-D2A8-43B4-8A91-E9EBBBF28AAE}" sibTransId="{584674D6-C46E-44AE-95F8-E020E9F669D4}"/>
    <dgm:cxn modelId="{1D85A5BB-89E0-4618-A3C6-7F1FA4336B51}" type="presOf" srcId="{17BA9590-F346-4ADE-8F8C-F5649DC40F8A}" destId="{20E256EB-1835-4602-A590-42CFF71191A5}" srcOrd="0" destOrd="0" presId="urn:microsoft.com/office/officeart/2005/8/layout/hierarchy4"/>
    <dgm:cxn modelId="{C7C5C8E6-8555-48F9-8E8A-27C4D42F1717}" type="presOf" srcId="{19BD505E-7AA2-44CE-A2E3-78AF9493BFE0}" destId="{50FFE7BF-331E-48E1-8BA3-0E41C50CAB85}" srcOrd="0" destOrd="0" presId="urn:microsoft.com/office/officeart/2005/8/layout/hierarchy4"/>
    <dgm:cxn modelId="{31A88CEF-C279-4F18-82CA-CF87521A5F30}" type="presOf" srcId="{22EAC856-5F51-4A02-B19D-2C7EC491D4CA}" destId="{2633EE95-EE88-4205-8B6B-E07D9F388490}" srcOrd="0" destOrd="0" presId="urn:microsoft.com/office/officeart/2005/8/layout/hierarchy4"/>
    <dgm:cxn modelId="{A7096914-5AF9-4637-BCA9-44B859938AE8}" type="presParOf" srcId="{521ACC6D-DEF7-4A1A-AEBC-79BC730402BE}" destId="{30A58D4C-6630-4C94-9064-B3B2E2CE1DE7}" srcOrd="0" destOrd="0" presId="urn:microsoft.com/office/officeart/2005/8/layout/hierarchy4"/>
    <dgm:cxn modelId="{8FFAB577-E6A1-47DE-B23D-340BCD5F6AF0}" type="presParOf" srcId="{30A58D4C-6630-4C94-9064-B3B2E2CE1DE7}" destId="{50FFE7BF-331E-48E1-8BA3-0E41C50CAB85}" srcOrd="0" destOrd="0" presId="urn:microsoft.com/office/officeart/2005/8/layout/hierarchy4"/>
    <dgm:cxn modelId="{E103628F-EF1C-40F5-9172-F9FFEFF4AAA5}" type="presParOf" srcId="{30A58D4C-6630-4C94-9064-B3B2E2CE1DE7}" destId="{47E73898-CB38-45E1-A230-D3BD3D9559F1}" srcOrd="1" destOrd="0" presId="urn:microsoft.com/office/officeart/2005/8/layout/hierarchy4"/>
    <dgm:cxn modelId="{8BB2DC76-4BCE-4284-8194-288D9DBA4D1D}" type="presParOf" srcId="{30A58D4C-6630-4C94-9064-B3B2E2CE1DE7}" destId="{FE373EDB-F80E-4B0B-BA24-397C5CD98367}" srcOrd="2" destOrd="0" presId="urn:microsoft.com/office/officeart/2005/8/layout/hierarchy4"/>
    <dgm:cxn modelId="{E1909748-6280-4022-BC84-79E18AD8B667}" type="presParOf" srcId="{FE373EDB-F80E-4B0B-BA24-397C5CD98367}" destId="{9C7A95CE-2AAF-4A20-BE48-E546830094BA}" srcOrd="0" destOrd="0" presId="urn:microsoft.com/office/officeart/2005/8/layout/hierarchy4"/>
    <dgm:cxn modelId="{F9CFA82A-5E58-463C-8094-92558F9E8E50}" type="presParOf" srcId="{9C7A95CE-2AAF-4A20-BE48-E546830094BA}" destId="{3303C6DC-E433-452D-969D-D62B1BA7E0D1}" srcOrd="0" destOrd="0" presId="urn:microsoft.com/office/officeart/2005/8/layout/hierarchy4"/>
    <dgm:cxn modelId="{6DC6C370-DBB1-4AB4-9A58-A12C8543A6D1}" type="presParOf" srcId="{9C7A95CE-2AAF-4A20-BE48-E546830094BA}" destId="{303B2682-5DF4-4160-944C-BBF4414B14F1}" srcOrd="1" destOrd="0" presId="urn:microsoft.com/office/officeart/2005/8/layout/hierarchy4"/>
    <dgm:cxn modelId="{66C5355C-06D5-48AC-9A6B-CC4035F4C375}" type="presParOf" srcId="{9C7A95CE-2AAF-4A20-BE48-E546830094BA}" destId="{4B9732EC-9A6F-45DD-A53B-A67814CD56A3}" srcOrd="2" destOrd="0" presId="urn:microsoft.com/office/officeart/2005/8/layout/hierarchy4"/>
    <dgm:cxn modelId="{3B197BC4-668E-4F0F-813C-2C2E126E2B83}" type="presParOf" srcId="{4B9732EC-9A6F-45DD-A53B-A67814CD56A3}" destId="{7A086E85-C6A0-4D4D-AC0C-C012FA6E2001}" srcOrd="0" destOrd="0" presId="urn:microsoft.com/office/officeart/2005/8/layout/hierarchy4"/>
    <dgm:cxn modelId="{42AD9037-1FB7-4681-A3B4-C2ACA91D1666}" type="presParOf" srcId="{7A086E85-C6A0-4D4D-AC0C-C012FA6E2001}" destId="{2633EE95-EE88-4205-8B6B-E07D9F388490}" srcOrd="0" destOrd="0" presId="urn:microsoft.com/office/officeart/2005/8/layout/hierarchy4"/>
    <dgm:cxn modelId="{9BB97A04-35D9-4A80-979C-0B410875B62C}" type="presParOf" srcId="{7A086E85-C6A0-4D4D-AC0C-C012FA6E2001}" destId="{41241E48-5441-4D24-98EB-BE05B88D4423}" srcOrd="1" destOrd="0" presId="urn:microsoft.com/office/officeart/2005/8/layout/hierarchy4"/>
    <dgm:cxn modelId="{9BC310D3-6BC3-43B4-8AFB-8DD0476BB8E9}" type="presParOf" srcId="{4B9732EC-9A6F-45DD-A53B-A67814CD56A3}" destId="{7049E97B-F114-4F9D-909A-3D328045DB86}" srcOrd="1" destOrd="0" presId="urn:microsoft.com/office/officeart/2005/8/layout/hierarchy4"/>
    <dgm:cxn modelId="{AD1DFEBF-6D62-4BD8-B7D6-D5B4C1A2DE43}" type="presParOf" srcId="{4B9732EC-9A6F-45DD-A53B-A67814CD56A3}" destId="{29431840-7963-4A28-9037-61A24C0B7031}" srcOrd="2" destOrd="0" presId="urn:microsoft.com/office/officeart/2005/8/layout/hierarchy4"/>
    <dgm:cxn modelId="{59C1CE6F-20CB-480B-926E-B298F9ED54B4}" type="presParOf" srcId="{29431840-7963-4A28-9037-61A24C0B7031}" destId="{7125EE97-C526-4320-8F99-27F1DD21F17C}" srcOrd="0" destOrd="0" presId="urn:microsoft.com/office/officeart/2005/8/layout/hierarchy4"/>
    <dgm:cxn modelId="{8EAA9209-080D-45FD-BE09-F92DF07A0F09}" type="presParOf" srcId="{29431840-7963-4A28-9037-61A24C0B7031}" destId="{12CCA08A-0E78-4B65-AF21-9300FB68BA3F}" srcOrd="1" destOrd="0" presId="urn:microsoft.com/office/officeart/2005/8/layout/hierarchy4"/>
    <dgm:cxn modelId="{EC04720B-334E-40DF-BFAB-9788D54359FD}" type="presParOf" srcId="{FE373EDB-F80E-4B0B-BA24-397C5CD98367}" destId="{74024832-9E69-466E-80BC-7F07D401ABB1}" srcOrd="1" destOrd="0" presId="urn:microsoft.com/office/officeart/2005/8/layout/hierarchy4"/>
    <dgm:cxn modelId="{7713D5B4-6A38-47BF-9B25-D54911F861C4}" type="presParOf" srcId="{FE373EDB-F80E-4B0B-BA24-397C5CD98367}" destId="{9A25D80F-4E7A-43DE-94E3-B37A8A6A0DD0}" srcOrd="2" destOrd="0" presId="urn:microsoft.com/office/officeart/2005/8/layout/hierarchy4"/>
    <dgm:cxn modelId="{9ECCF4C4-4A93-45C3-8048-DE6AD4D70D0B}" type="presParOf" srcId="{9A25D80F-4E7A-43DE-94E3-B37A8A6A0DD0}" destId="{20E256EB-1835-4602-A590-42CFF71191A5}" srcOrd="0" destOrd="0" presId="urn:microsoft.com/office/officeart/2005/8/layout/hierarchy4"/>
    <dgm:cxn modelId="{37187EC8-D3F0-40A9-9150-875DB4934174}" type="presParOf" srcId="{9A25D80F-4E7A-43DE-94E3-B37A8A6A0DD0}" destId="{0241D58F-7427-4DB6-BD19-136375023C0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FE7BF-331E-48E1-8BA3-0E41C50CAB85}">
      <dsp:nvSpPr>
        <dsp:cNvPr id="0" name=""/>
        <dsp:cNvSpPr/>
      </dsp:nvSpPr>
      <dsp:spPr>
        <a:xfrm>
          <a:off x="2404" y="722"/>
          <a:ext cx="5176791" cy="964931"/>
        </a:xfrm>
        <a:prstGeom prst="roundRect">
          <a:avLst>
            <a:gd name="adj" fmla="val 10000"/>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kern="1200" dirty="0"/>
            <a:t>Lymphomas</a:t>
          </a:r>
          <a:endParaRPr lang="en-US" sz="4300" kern="1200" dirty="0"/>
        </a:p>
      </dsp:txBody>
      <dsp:txXfrm>
        <a:off x="30666" y="28984"/>
        <a:ext cx="5120267" cy="908407"/>
      </dsp:txXfrm>
    </dsp:sp>
    <dsp:sp modelId="{3303C6DC-E433-452D-969D-D62B1BA7E0D1}">
      <dsp:nvSpPr>
        <dsp:cNvPr id="0" name=""/>
        <dsp:cNvSpPr/>
      </dsp:nvSpPr>
      <dsp:spPr>
        <a:xfrm>
          <a:off x="7457" y="1056615"/>
          <a:ext cx="3991036" cy="964931"/>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kern="1200" dirty="0"/>
            <a:t>NHL </a:t>
          </a:r>
          <a:r>
            <a:rPr lang="en-GB" sz="2000" kern="1200" dirty="0"/>
            <a:t>(85%)</a:t>
          </a:r>
          <a:endParaRPr lang="en-US" sz="2000" kern="1200" dirty="0"/>
        </a:p>
      </dsp:txBody>
      <dsp:txXfrm>
        <a:off x="35719" y="1084877"/>
        <a:ext cx="3934512" cy="908407"/>
      </dsp:txXfrm>
    </dsp:sp>
    <dsp:sp modelId="{2633EE95-EE88-4205-8B6B-E07D9F388490}">
      <dsp:nvSpPr>
        <dsp:cNvPr id="0" name=""/>
        <dsp:cNvSpPr/>
      </dsp:nvSpPr>
      <dsp:spPr>
        <a:xfrm>
          <a:off x="17630" y="2108234"/>
          <a:ext cx="3041514" cy="964931"/>
        </a:xfrm>
        <a:prstGeom prst="roundRect">
          <a:avLst>
            <a:gd name="adj" fmla="val 10000"/>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B-cell NHL (85%)</a:t>
          </a:r>
          <a:endParaRPr lang="en-US" sz="1900" kern="1200" dirty="0"/>
        </a:p>
      </dsp:txBody>
      <dsp:txXfrm>
        <a:off x="45892" y="2136496"/>
        <a:ext cx="2984990" cy="908407"/>
      </dsp:txXfrm>
    </dsp:sp>
    <dsp:sp modelId="{7125EE97-C526-4320-8F99-27F1DD21F17C}">
      <dsp:nvSpPr>
        <dsp:cNvPr id="0" name=""/>
        <dsp:cNvSpPr/>
      </dsp:nvSpPr>
      <dsp:spPr>
        <a:xfrm>
          <a:off x="3094523" y="2112508"/>
          <a:ext cx="903970" cy="964931"/>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T-cell NHL (15%)</a:t>
          </a:r>
          <a:endParaRPr lang="en-US" sz="1900" kern="1200" dirty="0"/>
        </a:p>
      </dsp:txBody>
      <dsp:txXfrm>
        <a:off x="3120999" y="2138984"/>
        <a:ext cx="851018" cy="911979"/>
      </dsp:txXfrm>
    </dsp:sp>
    <dsp:sp modelId="{20E256EB-1835-4602-A590-42CFF71191A5}">
      <dsp:nvSpPr>
        <dsp:cNvPr id="0" name=""/>
        <dsp:cNvSpPr/>
      </dsp:nvSpPr>
      <dsp:spPr>
        <a:xfrm>
          <a:off x="4089595" y="1056615"/>
          <a:ext cx="1084547" cy="964931"/>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HL </a:t>
          </a:r>
          <a:r>
            <a:rPr lang="en-GB" sz="2000" kern="1200" dirty="0"/>
            <a:t>(15%)</a:t>
          </a:r>
          <a:endParaRPr lang="en-US" sz="2000" kern="1200" dirty="0"/>
        </a:p>
      </dsp:txBody>
      <dsp:txXfrm>
        <a:off x="4117857" y="1084877"/>
        <a:ext cx="1028023" cy="9084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05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90538"/>
          </a:xfrm>
          <a:prstGeom prst="rect">
            <a:avLst/>
          </a:prstGeom>
        </p:spPr>
        <p:txBody>
          <a:bodyPr vert="horz" lIns="91440" tIns="45720" rIns="91440" bIns="45720" rtlCol="0"/>
          <a:lstStyle>
            <a:lvl1pPr algn="r">
              <a:defRPr sz="1200"/>
            </a:lvl1pPr>
          </a:lstStyle>
          <a:p>
            <a:fld id="{EEAA1C15-229D-4278-99D3-563ABF7A943D}" type="datetimeFigureOut">
              <a:rPr lang="en-US" smtClean="0"/>
              <a:t>10/31/19</a:t>
            </a:fld>
            <a:endParaRPr lang="en-US"/>
          </a:p>
        </p:txBody>
      </p:sp>
      <p:sp>
        <p:nvSpPr>
          <p:cNvPr id="4" name="Footer Placeholder 3"/>
          <p:cNvSpPr>
            <a:spLocks noGrp="1"/>
          </p:cNvSpPr>
          <p:nvPr>
            <p:ph type="ftr" sz="quarter" idx="2"/>
          </p:nvPr>
        </p:nvSpPr>
        <p:spPr>
          <a:xfrm>
            <a:off x="0" y="9286875"/>
            <a:ext cx="2971800" cy="4905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9286875"/>
            <a:ext cx="2971800" cy="490538"/>
          </a:xfrm>
          <a:prstGeom prst="rect">
            <a:avLst/>
          </a:prstGeom>
        </p:spPr>
        <p:txBody>
          <a:bodyPr vert="horz" lIns="91440" tIns="45720" rIns="91440" bIns="45720" rtlCol="0" anchor="b"/>
          <a:lstStyle>
            <a:lvl1pPr algn="r">
              <a:defRPr sz="1200"/>
            </a:lvl1pPr>
          </a:lstStyle>
          <a:p>
            <a:fld id="{E65EA7B3-043C-4283-B69A-AC8959AC4F65}" type="slidenum">
              <a:rPr lang="en-US" smtClean="0"/>
              <a:t>‹#›</a:t>
            </a:fld>
            <a:endParaRPr lang="en-US"/>
          </a:p>
        </p:txBody>
      </p:sp>
    </p:spTree>
    <p:extLst>
      <p:ext uri="{BB962C8B-B14F-4D97-AF65-F5344CB8AC3E}">
        <p14:creationId xmlns:p14="http://schemas.microsoft.com/office/powerpoint/2010/main" val="2364829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79413" y="850900"/>
            <a:ext cx="6099175" cy="3432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4" name="Google Shape;4;n"/>
          <p:cNvSpPr txBox="1">
            <a:spLocks noGrp="1"/>
          </p:cNvSpPr>
          <p:nvPr>
            <p:ph type="body" idx="1"/>
          </p:nvPr>
        </p:nvSpPr>
        <p:spPr>
          <a:xfrm>
            <a:off x="914400" y="4641850"/>
            <a:ext cx="5029200" cy="4516438"/>
          </a:xfrm>
          <a:prstGeom prst="rect">
            <a:avLst/>
          </a:prstGeom>
          <a:noFill/>
          <a:ln>
            <a:noFill/>
          </a:ln>
        </p:spPr>
        <p:txBody>
          <a:bodyPr spcFirstLastPara="1" wrap="square" lIns="90475" tIns="44450" rIns="90475" bIns="444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914400" y="4641850"/>
            <a:ext cx="5029200" cy="4516438"/>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185" name="Google Shape;185;p1:notes"/>
          <p:cNvSpPr>
            <a:spLocks noGrp="1" noRot="1" noChangeAspect="1"/>
          </p:cNvSpPr>
          <p:nvPr>
            <p:ph type="sldImg" idx="2"/>
          </p:nvPr>
        </p:nvSpPr>
        <p:spPr>
          <a:xfrm>
            <a:off x="379413" y="850900"/>
            <a:ext cx="6099175"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77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ftr" idx="11"/>
          </p:nvPr>
        </p:nvSpPr>
        <p:spPr>
          <a:xfrm>
            <a:off x="685800" y="8685213"/>
            <a:ext cx="54864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684213" y="476250"/>
            <a:ext cx="5489575" cy="3089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3767328"/>
            <a:ext cx="5486400" cy="48097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72210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75f4f839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75f4f839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Biggest pain point for us: harmonization and standardization</a:t>
            </a:r>
            <a:endParaRPr/>
          </a:p>
          <a:p>
            <a:pPr marL="457200" lvl="0" indent="-298450" algn="l" rtl="0">
              <a:spcBef>
                <a:spcPts val="0"/>
              </a:spcBef>
              <a:spcAft>
                <a:spcPts val="0"/>
              </a:spcAft>
              <a:buSzPts val="1100"/>
              <a:buAutoNum type="arabicParenR"/>
            </a:pPr>
            <a:r>
              <a:rPr lang="en"/>
              <a:t>Disease definition is constantly changing and there are so many synonyms and clinical studies is happening over so many sites, doctors that we have had issues with </a:t>
            </a:r>
            <a:endParaRPr/>
          </a:p>
          <a:p>
            <a:pPr marL="914400" lvl="1" indent="-298450" algn="l" rtl="0">
              <a:spcBef>
                <a:spcPts val="0"/>
              </a:spcBef>
              <a:spcAft>
                <a:spcPts val="0"/>
              </a:spcAft>
              <a:buSzPts val="1100"/>
              <a:buAutoNum type="alphaLcParenR"/>
            </a:pPr>
            <a:r>
              <a:rPr lang="en"/>
              <a:t>Specificity (left lung vs. lung vs lower respiratory tract vs. lobe)</a:t>
            </a:r>
            <a:endParaRPr/>
          </a:p>
          <a:p>
            <a:pPr marL="914400" lvl="1" indent="-298450" algn="l" rtl="0">
              <a:spcBef>
                <a:spcPts val="0"/>
              </a:spcBef>
              <a:spcAft>
                <a:spcPts val="0"/>
              </a:spcAft>
              <a:buSzPts val="1100"/>
              <a:buAutoNum type="alphaLcParenR"/>
            </a:pPr>
            <a:r>
              <a:rPr lang="en"/>
              <a:t>Research is changing how we define disease </a:t>
            </a:r>
            <a:r>
              <a:rPr lang="en">
                <a:solidFill>
                  <a:schemeClr val="dk1"/>
                </a:solidFill>
              </a:rPr>
              <a:t>ex: Breast cancer, her2-, TNBC, </a:t>
            </a:r>
            <a:endParaRPr>
              <a:solidFill>
                <a:schemeClr val="dk1"/>
              </a:solidFill>
            </a:endParaRPr>
          </a:p>
          <a:p>
            <a:pPr marL="914400" lvl="1" indent="-298450" algn="l" rtl="0">
              <a:spcBef>
                <a:spcPts val="0"/>
              </a:spcBef>
              <a:spcAft>
                <a:spcPts val="0"/>
              </a:spcAft>
              <a:buClr>
                <a:schemeClr val="dk1"/>
              </a:buClr>
              <a:buSzPts val="1100"/>
              <a:buAutoNum type="alphaLcParenR"/>
            </a:pPr>
            <a:r>
              <a:rPr lang="en">
                <a:solidFill>
                  <a:schemeClr val="dk1"/>
                </a:solidFill>
              </a:rPr>
              <a:t>New data types are exciting, but require full understand and standardization in order to be incorporated</a:t>
            </a:r>
            <a:endParaRPr>
              <a:solidFill>
                <a:schemeClr val="dk1"/>
              </a:solidFill>
            </a:endParaRPr>
          </a:p>
          <a:p>
            <a:pPr marL="914400" lvl="1" indent="-298450" algn="l" rtl="0">
              <a:spcBef>
                <a:spcPts val="0"/>
              </a:spcBef>
              <a:spcAft>
                <a:spcPts val="0"/>
              </a:spcAft>
              <a:buClr>
                <a:schemeClr val="dk1"/>
              </a:buClr>
              <a:buSzPts val="1100"/>
              <a:buAutoNum type="alphaLcParenR"/>
            </a:pPr>
            <a:r>
              <a:rPr lang="en">
                <a:solidFill>
                  <a:schemeClr val="dk1"/>
                </a:solidFill>
              </a:rPr>
              <a:t>Do we wait for CDISC to create the standard for us, or do we create our own standard for now and then wait for them to come up with something and then switch to theirs?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Standards are a neverending job</a:t>
            </a:r>
            <a:endParaRPr/>
          </a:p>
        </p:txBody>
      </p:sp>
    </p:spTree>
    <p:extLst>
      <p:ext uri="{BB962C8B-B14F-4D97-AF65-F5344CB8AC3E}">
        <p14:creationId xmlns:p14="http://schemas.microsoft.com/office/powerpoint/2010/main" val="366044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6:notes"/>
          <p:cNvSpPr txBox="1">
            <a:spLocks noGrp="1"/>
          </p:cNvSpPr>
          <p:nvPr>
            <p:ph type="body" idx="1"/>
          </p:nvPr>
        </p:nvSpPr>
        <p:spPr>
          <a:xfrm>
            <a:off x="914400" y="4641850"/>
            <a:ext cx="5029200" cy="4516438"/>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1128" name="Google Shape;1128;p36:notes"/>
          <p:cNvSpPr>
            <a:spLocks noGrp="1" noRot="1" noChangeAspect="1"/>
          </p:cNvSpPr>
          <p:nvPr>
            <p:ph type="sldImg" idx="2"/>
          </p:nvPr>
        </p:nvSpPr>
        <p:spPr>
          <a:xfrm>
            <a:off x="379413" y="850900"/>
            <a:ext cx="6099175"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88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7A3DAA-0021-413A-90FE-8661E283DD55}" type="slidenum">
              <a:rPr kumimoji="0" lang="en-GB"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7811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323811da6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6323811da6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sz="1000"/>
              <a:t>Our approach to linking and curating data extends beyond Flatiron. Data from Flatiron are being linked with data from Foundation Medicine to create an industry-leading clinico-genomic database of high-quality, multi-modal data that has the potential to shape research across the whole industry.</a:t>
            </a:r>
            <a:endParaRPr/>
          </a:p>
          <a:p>
            <a:pPr marL="171450" lvl="0" indent="-171450" algn="l" rtl="0">
              <a:lnSpc>
                <a:spcPct val="100000"/>
              </a:lnSpc>
              <a:spcBef>
                <a:spcPts val="600"/>
              </a:spcBef>
              <a:spcAft>
                <a:spcPts val="0"/>
              </a:spcAft>
              <a:buSzPts val="1400"/>
              <a:buFont typeface="Arial"/>
              <a:buChar char="•"/>
            </a:pPr>
            <a:r>
              <a:rPr lang="en" sz="1000"/>
              <a:t>The clinic-genomic database currently brings together data from more than 40,000 patients, linking individual patient’s genomic data with structured and unstructured data from their electronic health records. The database will expand over time. </a:t>
            </a:r>
            <a:endParaRPr/>
          </a:p>
          <a:p>
            <a:pPr marL="171450" lvl="0" indent="-171450" algn="l" rtl="0">
              <a:lnSpc>
                <a:spcPct val="100000"/>
              </a:lnSpc>
              <a:spcBef>
                <a:spcPts val="600"/>
              </a:spcBef>
              <a:spcAft>
                <a:spcPts val="600"/>
              </a:spcAft>
              <a:buSzPts val="1400"/>
              <a:buFont typeface="Arial"/>
              <a:buChar char="•"/>
            </a:pPr>
            <a:r>
              <a:rPr lang="en" sz="1000"/>
              <a:t>Access to this vast, linked, high-quality dataset has the potential to help shape the future of Personalised Healthcare, by allowing an understanding of patient outcomes based on their genetic profile, which will ultimately result in the development and implementation of a truly personalised clinical approach.</a:t>
            </a:r>
            <a:endParaRPr/>
          </a:p>
        </p:txBody>
      </p:sp>
    </p:spTree>
    <p:extLst>
      <p:ext uri="{BB962C8B-B14F-4D97-AF65-F5344CB8AC3E}">
        <p14:creationId xmlns:p14="http://schemas.microsoft.com/office/powerpoint/2010/main" val="215410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279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ftr" idx="11"/>
          </p:nvPr>
        </p:nvSpPr>
        <p:spPr>
          <a:xfrm>
            <a:off x="685800" y="8685213"/>
            <a:ext cx="54864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3" name="Google Shape;193;p2:notes"/>
          <p:cNvSpPr>
            <a:spLocks noGrp="1" noRot="1" noChangeAspect="1"/>
          </p:cNvSpPr>
          <p:nvPr>
            <p:ph type="sldImg" idx="2"/>
          </p:nvPr>
        </p:nvSpPr>
        <p:spPr>
          <a:xfrm>
            <a:off x="684213" y="476250"/>
            <a:ext cx="5489575" cy="3089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2:notes"/>
          <p:cNvSpPr txBox="1">
            <a:spLocks noGrp="1"/>
          </p:cNvSpPr>
          <p:nvPr>
            <p:ph type="body" idx="1"/>
          </p:nvPr>
        </p:nvSpPr>
        <p:spPr>
          <a:xfrm>
            <a:off x="685800" y="3767328"/>
            <a:ext cx="5486400" cy="4809744"/>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0000"/>
              </a:lnSpc>
              <a:spcBef>
                <a:spcPts val="0"/>
              </a:spcBef>
              <a:spcAft>
                <a:spcPts val="0"/>
              </a:spcAft>
              <a:buClr>
                <a:schemeClr val="dk1"/>
              </a:buClr>
              <a:buSzPts val="1200"/>
              <a:buFont typeface="Arial"/>
              <a:buNone/>
              <a:tabLst/>
              <a:defRPr/>
            </a:pPr>
            <a:r>
              <a:rPr lang="en-US" dirty="0"/>
              <a:t>This exploratory analysis focuses</a:t>
            </a:r>
            <a:r>
              <a:rPr lang="en-US" baseline="0" dirty="0"/>
              <a:t> on DLBCL. Being the more aggressive disease, there is a definite unmet need for patients who relapse after R-CHOP ( ~40% of DLBCL patients). </a:t>
            </a:r>
          </a:p>
          <a:p>
            <a:pPr marL="0" marR="0" lvl="0" indent="0" algn="l" defTabSz="914400" rtl="0" eaLnBrk="1" fontAlgn="auto" latinLnBrk="0" hangingPunct="1">
              <a:lnSpc>
                <a:spcPct val="9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90000"/>
              </a:lnSpc>
              <a:spcBef>
                <a:spcPts val="0"/>
              </a:spcBef>
              <a:spcAft>
                <a:spcPts val="0"/>
              </a:spcAft>
              <a:buClr>
                <a:schemeClr val="dk1"/>
              </a:buClr>
              <a:buSzPts val="1200"/>
              <a:buFont typeface="Arial"/>
              <a:buNone/>
              <a:tabLst/>
              <a:defRPr/>
            </a:pPr>
            <a:r>
              <a:rPr lang="en-US" dirty="0"/>
              <a:t>Currently</a:t>
            </a:r>
            <a:r>
              <a:rPr lang="en-US" baseline="0" dirty="0"/>
              <a:t>, Roche looks at patient subgroups using biomarker data. Using the Hans algorithm which analyses histochemical expression to predict survival, there are two subtypes of DLBCL patients present. Patients which are classified as GCB (Germinal Center B-cell) have much better prognosis than ABC (activated B-cell). In addition to this classification, there are double hit patients which overexpress MYC and BCL2, (5-10% of all patients), which also have poor prognosis. </a:t>
            </a:r>
          </a:p>
          <a:p>
            <a:pPr marL="0" lvl="0" indent="0" algn="l" rtl="0">
              <a:lnSpc>
                <a:spcPct val="90000"/>
              </a:lnSpc>
              <a:spcBef>
                <a:spcPts val="0"/>
              </a:spcBef>
              <a:spcAft>
                <a:spcPts val="0"/>
              </a:spcAft>
              <a:buClr>
                <a:schemeClr val="dk1"/>
              </a:buClr>
              <a:buSzPts val="1200"/>
              <a:buFont typeface="Arial"/>
              <a:buNone/>
            </a:pPr>
            <a:endParaRPr lang="en-US" dirty="0"/>
          </a:p>
          <a:p>
            <a:pPr marL="0" marR="0" lvl="0" indent="0" algn="l" defTabSz="914400" rtl="0" eaLnBrk="1" fontAlgn="auto" latinLnBrk="0" hangingPunct="1">
              <a:lnSpc>
                <a:spcPct val="90000"/>
              </a:lnSpc>
              <a:spcBef>
                <a:spcPts val="0"/>
              </a:spcBef>
              <a:spcAft>
                <a:spcPts val="0"/>
              </a:spcAft>
              <a:buClr>
                <a:schemeClr val="dk1"/>
              </a:buClr>
              <a:buSzPts val="1200"/>
              <a:buFont typeface="Arial"/>
              <a:buNone/>
              <a:tabLst/>
              <a:defRPr/>
            </a:pPr>
            <a:r>
              <a:rPr lang="en-US" baseline="0" dirty="0"/>
              <a:t>An important thing to note is that DLBCL and FL are highly heterogeneous diseases, and patients do not cleanly fall into one or the other. Therefore, it is a challenge predicting prognosis and there is an unmet need to address patients who do not neatly fit into these categories.</a:t>
            </a:r>
            <a:endParaRPr lang="en-US" dirty="0"/>
          </a:p>
          <a:p>
            <a:pPr marL="0" lvl="0" indent="0" algn="l" rtl="0">
              <a:lnSpc>
                <a:spcPct val="9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12083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203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3:notes"/>
          <p:cNvSpPr txBox="1">
            <a:spLocks noGrp="1"/>
          </p:cNvSpPr>
          <p:nvPr>
            <p:ph type="body" idx="1"/>
          </p:nvPr>
        </p:nvSpPr>
        <p:spPr>
          <a:xfrm>
            <a:off x="685800" y="3767328"/>
            <a:ext cx="5486400" cy="4809744"/>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US"/>
              <a:t>Schmitz et al</a:t>
            </a:r>
          </a:p>
          <a:p>
            <a:pPr marL="0" lvl="0" indent="0" algn="l" rtl="0">
              <a:spcBef>
                <a:spcPts val="600"/>
              </a:spcBef>
              <a:spcAft>
                <a:spcPts val="600"/>
              </a:spcAft>
              <a:buNone/>
            </a:pPr>
            <a:r>
              <a:rPr lang="en-US"/>
              <a:t>Chapuy et al </a:t>
            </a:r>
          </a:p>
          <a:p>
            <a:pPr marL="0" lvl="0" indent="0" algn="l" rtl="0">
              <a:spcBef>
                <a:spcPts val="600"/>
              </a:spcBef>
              <a:spcAft>
                <a:spcPts val="600"/>
              </a:spcAft>
              <a:buNone/>
            </a:pPr>
            <a:r>
              <a:rPr lang="en-US"/>
              <a:t>Reddy et al</a:t>
            </a:r>
            <a:endParaRPr dirty="0"/>
          </a:p>
        </p:txBody>
      </p:sp>
      <p:sp>
        <p:nvSpPr>
          <p:cNvPr id="251" name="Google Shape;251;p13:notes"/>
          <p:cNvSpPr>
            <a:spLocks noGrp="1" noRot="1" noChangeAspect="1"/>
          </p:cNvSpPr>
          <p:nvPr>
            <p:ph type="sldImg" idx="2"/>
          </p:nvPr>
        </p:nvSpPr>
        <p:spPr>
          <a:xfrm>
            <a:off x="684213" y="476250"/>
            <a:ext cx="5489575" cy="3089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47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48cb1146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48cb1146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5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48cb1146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48cb1146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56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6:notes"/>
          <p:cNvSpPr txBox="1">
            <a:spLocks noGrp="1"/>
          </p:cNvSpPr>
          <p:nvPr>
            <p:ph type="body" idx="1"/>
          </p:nvPr>
        </p:nvSpPr>
        <p:spPr>
          <a:xfrm>
            <a:off x="685800" y="3767328"/>
            <a:ext cx="5486400" cy="4809744"/>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endParaRPr/>
          </a:p>
        </p:txBody>
      </p:sp>
      <p:sp>
        <p:nvSpPr>
          <p:cNvPr id="970" name="Google Shape;970;p16:notes"/>
          <p:cNvSpPr>
            <a:spLocks noGrp="1" noRot="1" noChangeAspect="1"/>
          </p:cNvSpPr>
          <p:nvPr>
            <p:ph type="sldImg" idx="2"/>
          </p:nvPr>
        </p:nvSpPr>
        <p:spPr>
          <a:xfrm>
            <a:off x="684213" y="476250"/>
            <a:ext cx="5489575" cy="3089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35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75f4f839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475f4f839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73313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529494" y="1389382"/>
            <a:ext cx="11138876" cy="4471988"/>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rgbClr val="043464"/>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721457" y="4717915"/>
            <a:ext cx="11168184" cy="58905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721458" y="5371082"/>
            <a:ext cx="11168186" cy="576263"/>
          </a:xfrm>
          <a:prstGeom prst="rect">
            <a:avLst/>
          </a:prstGeom>
          <a:noFill/>
          <a:ln>
            <a:noFill/>
          </a:ln>
        </p:spPr>
        <p:txBody>
          <a:bodyPr spcFirstLastPara="1" wrap="square" lIns="0" tIns="0" rIns="0" bIns="0" anchor="t" anchorCtr="0">
            <a:noAutofit/>
          </a:bodyPr>
          <a:lstStyle>
            <a:lvl1pPr lvl="0" algn="l">
              <a:spcBef>
                <a:spcPts val="1800"/>
              </a:spcBef>
              <a:spcAft>
                <a:spcPts val="0"/>
              </a:spcAft>
              <a:buClr>
                <a:schemeClr val="lt1"/>
              </a:buClr>
              <a:buSzPts val="2400"/>
              <a:buFont typeface="Arial"/>
              <a:buNone/>
              <a:defRPr sz="2400" b="0" i="1">
                <a:solidFill>
                  <a:schemeClr val="lt1"/>
                </a:solidFill>
                <a:latin typeface="Arial"/>
                <a:ea typeface="Arial"/>
                <a:cs typeface="Arial"/>
                <a:sym typeface="Arial"/>
              </a:defRPr>
            </a:lvl1pPr>
            <a:lvl2pPr lvl="1" algn="l">
              <a:spcBef>
                <a:spcPts val="54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16" name="Google Shape;16;p2"/>
          <p:cNvPicPr preferRelativeResize="0"/>
          <p:nvPr/>
        </p:nvPicPr>
        <p:blipFill rotWithShape="1">
          <a:blip r:embed="rId2">
            <a:alphaModFix/>
          </a:blip>
          <a:srcRect t="5992"/>
          <a:stretch/>
        </p:blipFill>
        <p:spPr>
          <a:xfrm>
            <a:off x="0" y="0"/>
            <a:ext cx="12220091" cy="3462264"/>
          </a:xfrm>
          <a:prstGeom prst="rect">
            <a:avLst/>
          </a:prstGeom>
          <a:noFill/>
          <a:ln>
            <a:noFill/>
          </a:ln>
        </p:spPr>
      </p:pic>
      <p:pic>
        <p:nvPicPr>
          <p:cNvPr id="17" name="Google Shape;17;p2"/>
          <p:cNvPicPr preferRelativeResize="0"/>
          <p:nvPr/>
        </p:nvPicPr>
        <p:blipFill rotWithShape="1">
          <a:blip r:embed="rId3">
            <a:alphaModFix/>
          </a:blip>
          <a:srcRect/>
          <a:stretch/>
        </p:blipFill>
        <p:spPr>
          <a:xfrm>
            <a:off x="721458" y="4027695"/>
            <a:ext cx="1088292" cy="564300"/>
          </a:xfrm>
          <a:prstGeom prst="rect">
            <a:avLst/>
          </a:prstGeom>
          <a:noFill/>
          <a:ln>
            <a:noFill/>
          </a:ln>
        </p:spPr>
      </p:pic>
    </p:spTree>
    <p:extLst>
      <p:ext uri="{BB962C8B-B14F-4D97-AF65-F5344CB8AC3E}">
        <p14:creationId xmlns:p14="http://schemas.microsoft.com/office/powerpoint/2010/main" val="3778476190"/>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23323" algn="l">
              <a:lnSpc>
                <a:spcPct val="100000"/>
              </a:lnSpc>
              <a:spcBef>
                <a:spcPts val="2133"/>
              </a:spcBef>
              <a:spcAft>
                <a:spcPts val="0"/>
              </a:spcAft>
              <a:buClr>
                <a:schemeClr val="dk1"/>
              </a:buClr>
              <a:buSzPts val="1400"/>
              <a:buChar char="○"/>
              <a:defRPr/>
            </a:lvl2pPr>
            <a:lvl3pPr marL="1828754" lvl="2" indent="-423323" algn="l">
              <a:lnSpc>
                <a:spcPct val="100000"/>
              </a:lnSpc>
              <a:spcBef>
                <a:spcPts val="2133"/>
              </a:spcBef>
              <a:spcAft>
                <a:spcPts val="0"/>
              </a:spcAft>
              <a:buClr>
                <a:schemeClr val="dk1"/>
              </a:buClr>
              <a:buSzPts val="1400"/>
              <a:buChar char="■"/>
              <a:defRPr/>
            </a:lvl3pPr>
            <a:lvl4pPr marL="2438339" lvl="3" indent="-423323" algn="l">
              <a:lnSpc>
                <a:spcPct val="100000"/>
              </a:lnSpc>
              <a:spcBef>
                <a:spcPts val="2133"/>
              </a:spcBef>
              <a:spcAft>
                <a:spcPts val="0"/>
              </a:spcAft>
              <a:buClr>
                <a:schemeClr val="dk1"/>
              </a:buClr>
              <a:buSzPts val="1400"/>
              <a:buChar char="●"/>
              <a:defRPr/>
            </a:lvl4pPr>
            <a:lvl5pPr marL="3047924" lvl="4" indent="-423323" algn="l">
              <a:lnSpc>
                <a:spcPct val="100000"/>
              </a:lnSpc>
              <a:spcBef>
                <a:spcPts val="2133"/>
              </a:spcBef>
              <a:spcAft>
                <a:spcPts val="0"/>
              </a:spcAft>
              <a:buClr>
                <a:schemeClr val="dk1"/>
              </a:buClr>
              <a:buSzPts val="1400"/>
              <a:buChar char="○"/>
              <a:defRPr/>
            </a:lvl5pPr>
            <a:lvl6pPr marL="3657509" lvl="5" indent="-423323" algn="l">
              <a:lnSpc>
                <a:spcPct val="90000"/>
              </a:lnSpc>
              <a:spcBef>
                <a:spcPts val="2133"/>
              </a:spcBef>
              <a:spcAft>
                <a:spcPts val="0"/>
              </a:spcAft>
              <a:buClr>
                <a:schemeClr val="dk1"/>
              </a:buClr>
              <a:buSzPts val="1400"/>
              <a:buChar char="■"/>
              <a:defRPr/>
            </a:lvl6pPr>
            <a:lvl7pPr marL="4267093" lvl="6" indent="-423323" algn="l">
              <a:lnSpc>
                <a:spcPct val="90000"/>
              </a:lnSpc>
              <a:spcBef>
                <a:spcPts val="2133"/>
              </a:spcBef>
              <a:spcAft>
                <a:spcPts val="0"/>
              </a:spcAft>
              <a:buClr>
                <a:schemeClr val="dk1"/>
              </a:buClr>
              <a:buSzPts val="1400"/>
              <a:buChar char="●"/>
              <a:defRPr/>
            </a:lvl7pPr>
            <a:lvl8pPr marL="4876678" lvl="7" indent="-423323" algn="l">
              <a:lnSpc>
                <a:spcPct val="90000"/>
              </a:lnSpc>
              <a:spcBef>
                <a:spcPts val="2133"/>
              </a:spcBef>
              <a:spcAft>
                <a:spcPts val="0"/>
              </a:spcAft>
              <a:buClr>
                <a:schemeClr val="dk1"/>
              </a:buClr>
              <a:buSzPts val="1400"/>
              <a:buChar char="○"/>
              <a:defRPr/>
            </a:lvl8pPr>
            <a:lvl9pPr marL="5486263" lvl="8" indent="-423323" algn="l">
              <a:lnSpc>
                <a:spcPct val="90000"/>
              </a:lnSpc>
              <a:spcBef>
                <a:spcPts val="2133"/>
              </a:spcBef>
              <a:spcAft>
                <a:spcPts val="2133"/>
              </a:spcAft>
              <a:buClr>
                <a:schemeClr val="dk1"/>
              </a:buClr>
              <a:buSzPts val="1400"/>
              <a:buChar char="■"/>
              <a:defRPr/>
            </a:lvl9pPr>
          </a:lstStyle>
          <a:p>
            <a:endParaRPr/>
          </a:p>
        </p:txBody>
      </p:sp>
      <p:sp>
        <p:nvSpPr>
          <p:cNvPr id="82" name="Google Shape;82;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chemeClr val="dk1"/>
              </a:buClr>
              <a:buSzPts val="1800"/>
              <a:buFont typeface="Arial"/>
              <a:buNone/>
              <a:defRPr sz="2400">
                <a:solidFill>
                  <a:schemeClr val="dk1"/>
                </a:solidFill>
                <a:latin typeface="Arial"/>
                <a:ea typeface="Arial"/>
                <a:cs typeface="Arial"/>
                <a:sym typeface="Arial"/>
              </a:defRPr>
            </a:lvl1pPr>
            <a:lvl2pPr marL="0" marR="0" lvl="1" indent="0" algn="r" rtl="0">
              <a:buClr>
                <a:schemeClr val="dk1"/>
              </a:buClr>
              <a:buSzPts val="1800"/>
              <a:buFont typeface="Arial"/>
              <a:buNone/>
              <a:defRPr sz="2400">
                <a:solidFill>
                  <a:schemeClr val="dk1"/>
                </a:solidFill>
                <a:latin typeface="Arial"/>
                <a:ea typeface="Arial"/>
                <a:cs typeface="Arial"/>
                <a:sym typeface="Arial"/>
              </a:defRPr>
            </a:lvl2pPr>
            <a:lvl3pPr marL="0" marR="0" lvl="2" indent="0" algn="r" rtl="0">
              <a:buClr>
                <a:schemeClr val="dk1"/>
              </a:buClr>
              <a:buSzPts val="1800"/>
              <a:buFont typeface="Arial"/>
              <a:buNone/>
              <a:defRPr sz="2400">
                <a:solidFill>
                  <a:schemeClr val="dk1"/>
                </a:solidFill>
                <a:latin typeface="Arial"/>
                <a:ea typeface="Arial"/>
                <a:cs typeface="Arial"/>
                <a:sym typeface="Arial"/>
              </a:defRPr>
            </a:lvl3pPr>
            <a:lvl4pPr marL="0" marR="0" lvl="3" indent="0" algn="r" rtl="0">
              <a:buClr>
                <a:schemeClr val="dk1"/>
              </a:buClr>
              <a:buSzPts val="1800"/>
              <a:buFont typeface="Arial"/>
              <a:buNone/>
              <a:defRPr sz="2400">
                <a:solidFill>
                  <a:schemeClr val="dk1"/>
                </a:solidFill>
                <a:latin typeface="Arial"/>
                <a:ea typeface="Arial"/>
                <a:cs typeface="Arial"/>
                <a:sym typeface="Arial"/>
              </a:defRPr>
            </a:lvl4pPr>
            <a:lvl5pPr marL="0" marR="0" lvl="4" indent="0" algn="r" rtl="0">
              <a:buClr>
                <a:schemeClr val="dk1"/>
              </a:buClr>
              <a:buSzPts val="1800"/>
              <a:buFont typeface="Arial"/>
              <a:buNone/>
              <a:defRPr sz="2400">
                <a:solidFill>
                  <a:schemeClr val="dk1"/>
                </a:solidFill>
                <a:latin typeface="Arial"/>
                <a:ea typeface="Arial"/>
                <a:cs typeface="Arial"/>
                <a:sym typeface="Arial"/>
              </a:defRPr>
            </a:lvl5pPr>
            <a:lvl6pPr marL="0" marR="0" lvl="5" indent="0" algn="r" rtl="0">
              <a:buClr>
                <a:schemeClr val="dk1"/>
              </a:buClr>
              <a:buSzPts val="1800"/>
              <a:buFont typeface="Arial"/>
              <a:buNone/>
              <a:defRPr sz="2400">
                <a:solidFill>
                  <a:schemeClr val="dk1"/>
                </a:solidFill>
                <a:latin typeface="Arial"/>
                <a:ea typeface="Arial"/>
                <a:cs typeface="Arial"/>
                <a:sym typeface="Arial"/>
              </a:defRPr>
            </a:lvl6pPr>
            <a:lvl7pPr marL="0" marR="0" lvl="6" indent="0" algn="r" rtl="0">
              <a:buClr>
                <a:schemeClr val="dk1"/>
              </a:buClr>
              <a:buSzPts val="1800"/>
              <a:buFont typeface="Arial"/>
              <a:buNone/>
              <a:defRPr sz="2400">
                <a:solidFill>
                  <a:schemeClr val="dk1"/>
                </a:solidFill>
                <a:latin typeface="Arial"/>
                <a:ea typeface="Arial"/>
                <a:cs typeface="Arial"/>
                <a:sym typeface="Arial"/>
              </a:defRPr>
            </a:lvl7pPr>
            <a:lvl8pPr marL="0" marR="0" lvl="7" indent="0" algn="r" rtl="0">
              <a:buClr>
                <a:schemeClr val="dk1"/>
              </a:buClr>
              <a:buSzPts val="1800"/>
              <a:buFont typeface="Arial"/>
              <a:buNone/>
              <a:defRPr sz="2400">
                <a:solidFill>
                  <a:schemeClr val="dk1"/>
                </a:solidFill>
                <a:latin typeface="Arial"/>
                <a:ea typeface="Arial"/>
                <a:cs typeface="Arial"/>
                <a:sym typeface="Arial"/>
              </a:defRPr>
            </a:lvl8pPr>
            <a:lvl9pPr marL="0" marR="0" lvl="8" indent="0" algn="r" rtl="0">
              <a:buClr>
                <a:schemeClr val="dk1"/>
              </a:buClr>
              <a:buSzPts val="1800"/>
              <a:buFont typeface="Arial"/>
              <a:buNone/>
              <a:defRPr sz="24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5951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053" y="241929"/>
            <a:ext cx="11137900" cy="907252"/>
          </a:xfrm>
        </p:spPr>
        <p:txBody>
          <a:bodyPr/>
          <a:lstStyle>
            <a:lvl1pPr>
              <a:lnSpc>
                <a:spcPts val="2999"/>
              </a:lnSpc>
              <a:defRPr sz="3733" b="1">
                <a:solidFill>
                  <a:schemeClr val="accent6"/>
                </a:solidFill>
                <a:latin typeface="+mj-lt"/>
              </a:defRPr>
            </a:lvl1pPr>
          </a:lstStyle>
          <a:p>
            <a:r>
              <a:rPr lang="en-US" dirty="0"/>
              <a:t>Click to edit Master title style</a:t>
            </a:r>
            <a:endParaRPr lang="en-GB" dirty="0"/>
          </a:p>
        </p:txBody>
      </p:sp>
      <p:cxnSp>
        <p:nvCxnSpPr>
          <p:cNvPr id="10" name="Straight Connector 9"/>
          <p:cNvCxnSpPr/>
          <p:nvPr userDrawn="1"/>
        </p:nvCxnSpPr>
        <p:spPr>
          <a:xfrm flipV="1">
            <a:off x="548641" y="1268964"/>
            <a:ext cx="11135360" cy="95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p:nvPr>
        </p:nvSpPr>
        <p:spPr>
          <a:xfrm>
            <a:off x="527053" y="1447800"/>
            <a:ext cx="11137900" cy="4443455"/>
          </a:xfrm>
          <a:prstGeom prst="rect">
            <a:avLst/>
          </a:prstGeom>
        </p:spPr>
        <p:txBody>
          <a:bodyPr lIns="91280" tIns="45640" rIns="91280" bIns="45640"/>
          <a:lstStyle>
            <a:lvl1pPr>
              <a:spcAft>
                <a:spcPts val="800"/>
              </a:spcAft>
              <a:buClr>
                <a:schemeClr val="accent6"/>
              </a:buClr>
              <a:defRPr sz="2667">
                <a:solidFill>
                  <a:schemeClr val="tx1"/>
                </a:solidFill>
                <a:latin typeface="+mj-lt"/>
              </a:defRPr>
            </a:lvl1pPr>
            <a:lvl2pPr>
              <a:spcAft>
                <a:spcPts val="800"/>
              </a:spcAft>
              <a:buClr>
                <a:schemeClr val="accent6"/>
              </a:buClr>
              <a:defRPr sz="2400">
                <a:solidFill>
                  <a:schemeClr val="tx1"/>
                </a:solidFill>
                <a:latin typeface="+mj-lt"/>
              </a:defRPr>
            </a:lvl2pPr>
            <a:lvl3pPr>
              <a:spcAft>
                <a:spcPts val="800"/>
              </a:spcAft>
              <a:buClr>
                <a:schemeClr val="accent6"/>
              </a:buClr>
              <a:defRPr sz="2133">
                <a:solidFill>
                  <a:schemeClr val="tx1"/>
                </a:solidFill>
                <a:latin typeface="+mj-lt"/>
              </a:defRPr>
            </a:lvl3pPr>
            <a:lvl4pPr>
              <a:spcAft>
                <a:spcPts val="800"/>
              </a:spcAft>
              <a:buClr>
                <a:schemeClr val="accent6"/>
              </a:buClr>
              <a:defRPr sz="1867">
                <a:solidFill>
                  <a:schemeClr val="tx1"/>
                </a:solidFill>
                <a:latin typeface="+mj-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15"/>
          <p:cNvSpPr>
            <a:spLocks noGrp="1"/>
          </p:cNvSpPr>
          <p:nvPr>
            <p:ph type="body" sz="quarter" idx="11" hasCustomPrompt="1"/>
          </p:nvPr>
        </p:nvSpPr>
        <p:spPr>
          <a:xfrm>
            <a:off x="527049" y="6259600"/>
            <a:ext cx="4800000" cy="360000"/>
          </a:xfrm>
          <a:prstGeom prst="rect">
            <a:avLst/>
          </a:prstGeom>
        </p:spPr>
        <p:txBody>
          <a:bodyPr lIns="91280" tIns="45640" rIns="91280" bIns="45640" anchor="b"/>
          <a:lstStyle>
            <a:lvl1pPr marL="0" indent="0">
              <a:buNone/>
              <a:defRPr sz="1000">
                <a:solidFill>
                  <a:schemeClr val="tx1"/>
                </a:solidFill>
                <a:latin typeface="+mj-lt"/>
                <a:cs typeface="Arial" panose="020B0604020202020204" pitchFamily="34" charset="0"/>
              </a:defRPr>
            </a:lvl1pPr>
          </a:lstStyle>
          <a:p>
            <a:pPr lvl="0"/>
            <a:r>
              <a:rPr lang="en-US" dirty="0"/>
              <a:t>Footnote</a:t>
            </a:r>
          </a:p>
        </p:txBody>
      </p:sp>
      <p:sp>
        <p:nvSpPr>
          <p:cNvPr id="18" name="Text Placeholder 17"/>
          <p:cNvSpPr>
            <a:spLocks noGrp="1"/>
          </p:cNvSpPr>
          <p:nvPr>
            <p:ph type="body" sz="quarter" idx="12" hasCustomPrompt="1"/>
          </p:nvPr>
        </p:nvSpPr>
        <p:spPr>
          <a:xfrm>
            <a:off x="6864951" y="6259600"/>
            <a:ext cx="4800000" cy="360000"/>
          </a:xfrm>
          <a:prstGeom prst="rect">
            <a:avLst/>
          </a:prstGeom>
        </p:spPr>
        <p:txBody>
          <a:bodyPr lIns="91280" tIns="45640" rIns="91280" bIns="45640" anchor="b"/>
          <a:lstStyle>
            <a:lvl1pPr marL="212345" indent="-212345" algn="r">
              <a:buNone/>
              <a:defRPr lang="en-GB" sz="1000" dirty="0">
                <a:solidFill>
                  <a:schemeClr val="tx1"/>
                </a:solidFill>
                <a:latin typeface="+mj-lt"/>
              </a:defRPr>
            </a:lvl1pPr>
          </a:lstStyle>
          <a:p>
            <a:pPr marL="0" lvl="0" indent="0"/>
            <a:r>
              <a:rPr lang="en-GB" dirty="0"/>
              <a:t>Reference</a:t>
            </a:r>
          </a:p>
        </p:txBody>
      </p:sp>
    </p:spTree>
    <p:extLst>
      <p:ext uri="{BB962C8B-B14F-4D97-AF65-F5344CB8AC3E}">
        <p14:creationId xmlns:p14="http://schemas.microsoft.com/office/powerpoint/2010/main" val="1658460894"/>
      </p:ext>
    </p:extLst>
  </p:cSld>
  <p:clrMapOvr>
    <a:masterClrMapping/>
  </p:clrMapOvr>
  <p:transition>
    <p:fade/>
  </p:transition>
  <p:hf hdr="0" ftr="0" dt="0"/>
  <p:extLst mod="1">
    <p:ext uri="{DCECCB84-F9BA-43D5-87BE-67443E8EF086}">
      <p15:sldGuideLst xmlns:p15="http://schemas.microsoft.com/office/powerpoint/2012/main">
        <p15:guide id="2" pos="249">
          <p15:clr>
            <a:srgbClr val="FBAE40"/>
          </p15:clr>
        </p15:guide>
        <p15:guide id="3" pos="551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043464"/>
        </a:solid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ctrTitle"/>
          </p:nvPr>
        </p:nvSpPr>
        <p:spPr>
          <a:xfrm>
            <a:off x="721457" y="4717915"/>
            <a:ext cx="11168184" cy="589056"/>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subTitle" idx="1"/>
          </p:nvPr>
        </p:nvSpPr>
        <p:spPr>
          <a:xfrm>
            <a:off x="721458" y="5371082"/>
            <a:ext cx="11168186" cy="576263"/>
          </a:xfrm>
          <a:prstGeom prst="rect">
            <a:avLst/>
          </a:prstGeom>
          <a:noFill/>
          <a:ln>
            <a:noFill/>
          </a:ln>
        </p:spPr>
        <p:txBody>
          <a:bodyPr spcFirstLastPara="1" wrap="square" lIns="0" tIns="0" rIns="0" bIns="0" anchor="t" anchorCtr="0">
            <a:noAutofit/>
          </a:bodyPr>
          <a:lstStyle>
            <a:lvl1pPr lvl="0" algn="l">
              <a:spcBef>
                <a:spcPts val="1800"/>
              </a:spcBef>
              <a:spcAft>
                <a:spcPts val="0"/>
              </a:spcAft>
              <a:buClr>
                <a:schemeClr val="lt1"/>
              </a:buClr>
              <a:buSzPts val="2400"/>
              <a:buFont typeface="Arial"/>
              <a:buNone/>
              <a:defRPr sz="2400" b="0" i="1">
                <a:solidFill>
                  <a:schemeClr val="lt1"/>
                </a:solidFill>
                <a:latin typeface="Arial"/>
                <a:ea typeface="Arial"/>
                <a:cs typeface="Arial"/>
                <a:sym typeface="Arial"/>
              </a:defRPr>
            </a:lvl1pPr>
            <a:lvl2pPr lvl="1" algn="l">
              <a:spcBef>
                <a:spcPts val="54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112" name="Google Shape;112;p22"/>
          <p:cNvPicPr preferRelativeResize="0"/>
          <p:nvPr/>
        </p:nvPicPr>
        <p:blipFill rotWithShape="1">
          <a:blip r:embed="rId2">
            <a:alphaModFix/>
          </a:blip>
          <a:srcRect t="5992"/>
          <a:stretch/>
        </p:blipFill>
        <p:spPr>
          <a:xfrm>
            <a:off x="0" y="0"/>
            <a:ext cx="12220091" cy="3462264"/>
          </a:xfrm>
          <a:prstGeom prst="rect">
            <a:avLst/>
          </a:prstGeom>
          <a:noFill/>
          <a:ln>
            <a:noFill/>
          </a:ln>
        </p:spPr>
      </p:pic>
      <p:pic>
        <p:nvPicPr>
          <p:cNvPr id="113" name="Google Shape;113;p22"/>
          <p:cNvPicPr preferRelativeResize="0"/>
          <p:nvPr/>
        </p:nvPicPr>
        <p:blipFill rotWithShape="1">
          <a:blip r:embed="rId3">
            <a:alphaModFix/>
          </a:blip>
          <a:srcRect/>
          <a:stretch/>
        </p:blipFill>
        <p:spPr>
          <a:xfrm>
            <a:off x="721458" y="4027695"/>
            <a:ext cx="1088292" cy="564300"/>
          </a:xfrm>
          <a:prstGeom prst="rect">
            <a:avLst/>
          </a:prstGeom>
          <a:noFill/>
          <a:ln>
            <a:noFill/>
          </a:ln>
        </p:spPr>
      </p:pic>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114"/>
        <p:cNvGrpSpPr/>
        <p:nvPr/>
      </p:nvGrpSpPr>
      <p:grpSpPr>
        <a:xfrm>
          <a:off x="0" y="0"/>
          <a:ext cx="0" cy="0"/>
          <a:chOff x="0" y="0"/>
          <a:chExt cx="0" cy="0"/>
        </a:xfrm>
      </p:grpSpPr>
      <p:sp>
        <p:nvSpPr>
          <p:cNvPr id="115" name="Google Shape;115;p23"/>
          <p:cNvSpPr txBox="1">
            <a:spLocks noGrp="1"/>
          </p:cNvSpPr>
          <p:nvPr>
            <p:ph type="ctrTitle"/>
          </p:nvPr>
        </p:nvSpPr>
        <p:spPr>
          <a:xfrm>
            <a:off x="511908" y="4718480"/>
            <a:ext cx="11168184" cy="510669"/>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sz="3600">
                <a:solidFill>
                  <a:srgbClr val="0B4B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3"/>
          <p:cNvSpPr txBox="1">
            <a:spLocks noGrp="1"/>
          </p:cNvSpPr>
          <p:nvPr>
            <p:ph type="subTitle" idx="1"/>
          </p:nvPr>
        </p:nvSpPr>
        <p:spPr>
          <a:xfrm>
            <a:off x="531447" y="5264077"/>
            <a:ext cx="11148647" cy="576263"/>
          </a:xfrm>
          <a:prstGeom prst="rect">
            <a:avLst/>
          </a:prstGeom>
          <a:noFill/>
          <a:ln>
            <a:noFill/>
          </a:ln>
        </p:spPr>
        <p:txBody>
          <a:bodyPr spcFirstLastPara="1" wrap="square" lIns="0" tIns="0" rIns="0" bIns="0" anchor="t" anchorCtr="0">
            <a:noAutofit/>
          </a:bodyPr>
          <a:lstStyle>
            <a:lvl1pPr lvl="0" algn="l">
              <a:spcBef>
                <a:spcPts val="1500"/>
              </a:spcBef>
              <a:spcAft>
                <a:spcPts val="0"/>
              </a:spcAft>
              <a:buClr>
                <a:srgbClr val="000000"/>
              </a:buClr>
              <a:buSzPts val="2000"/>
              <a:buFont typeface="Arial"/>
              <a:buNone/>
              <a:defRPr sz="2000" b="0" i="1">
                <a:solidFill>
                  <a:srgbClr val="000000"/>
                </a:solidFill>
                <a:latin typeface="Arial"/>
                <a:ea typeface="Arial"/>
                <a:cs typeface="Arial"/>
                <a:sym typeface="Arial"/>
              </a:defRPr>
            </a:lvl1pPr>
            <a:lvl2pPr lvl="1" algn="l">
              <a:spcBef>
                <a:spcPts val="54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117" name="Google Shape;117;p23"/>
          <p:cNvPicPr preferRelativeResize="0"/>
          <p:nvPr/>
        </p:nvPicPr>
        <p:blipFill rotWithShape="1">
          <a:blip r:embed="rId2">
            <a:alphaModFix/>
          </a:blip>
          <a:srcRect t="5992"/>
          <a:stretch/>
        </p:blipFill>
        <p:spPr>
          <a:xfrm>
            <a:off x="0" y="0"/>
            <a:ext cx="12220091" cy="3462264"/>
          </a:xfrm>
          <a:prstGeom prst="rect">
            <a:avLst/>
          </a:prstGeom>
          <a:noFill/>
          <a:ln>
            <a:noFill/>
          </a:ln>
        </p:spPr>
      </p:pic>
      <p:pic>
        <p:nvPicPr>
          <p:cNvPr id="118" name="Google Shape;118;p23"/>
          <p:cNvPicPr preferRelativeResize="0"/>
          <p:nvPr/>
        </p:nvPicPr>
        <p:blipFill rotWithShape="1">
          <a:blip r:embed="rId3">
            <a:alphaModFix/>
          </a:blip>
          <a:srcRect/>
          <a:stretch/>
        </p:blipFill>
        <p:spPr>
          <a:xfrm>
            <a:off x="247756" y="3653840"/>
            <a:ext cx="1590772" cy="1064641"/>
          </a:xfrm>
          <a:prstGeom prst="rect">
            <a:avLst/>
          </a:prstGeom>
          <a:noFill/>
          <a:ln>
            <a:noFill/>
          </a:ln>
        </p:spPr>
      </p:pic>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28625" y="452440"/>
            <a:ext cx="8343900" cy="690560"/>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428625" y="1533368"/>
            <a:ext cx="11239745" cy="4471988"/>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963247" y="4406902"/>
            <a:ext cx="10363200" cy="1362075"/>
          </a:xfrm>
          <a:prstGeom prst="rect">
            <a:avLst/>
          </a:prstGeom>
          <a:solidFill>
            <a:schemeClr val="lt1"/>
          </a:solidFill>
          <a:ln>
            <a:noFill/>
          </a:ln>
        </p:spPr>
        <p:txBody>
          <a:bodyPr spcFirstLastPara="1" wrap="square" lIns="0" tIns="0" rIns="144000" bIns="0" anchor="t" anchorCtr="0">
            <a:noAutofit/>
          </a:bodyPr>
          <a:lstStyle>
            <a:lvl1pPr lvl="0" algn="l">
              <a:spcBef>
                <a:spcPts val="0"/>
              </a:spcBef>
              <a:spcAft>
                <a:spcPts val="0"/>
              </a:spcAft>
              <a:buSzPts val="1400"/>
              <a:buNone/>
              <a:defRPr sz="2000" b="0" cap="none">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5"/>
          <p:cNvSpPr txBox="1">
            <a:spLocks noGrp="1"/>
          </p:cNvSpPr>
          <p:nvPr>
            <p:ph type="body" idx="1"/>
          </p:nvPr>
        </p:nvSpPr>
        <p:spPr>
          <a:xfrm>
            <a:off x="963247" y="2906713"/>
            <a:ext cx="10363200" cy="1500187"/>
          </a:xfrm>
          <a:prstGeom prst="rect">
            <a:avLst/>
          </a:prstGeom>
          <a:noFill/>
          <a:ln>
            <a:noFill/>
          </a:ln>
        </p:spPr>
        <p:txBody>
          <a:bodyPr spcFirstLastPara="1" wrap="square" lIns="0" tIns="0" rIns="0" bIns="0" anchor="b" anchorCtr="0">
            <a:noAutofit/>
          </a:bodyPr>
          <a:lstStyle>
            <a:lvl1pPr marL="457200" lvl="0" indent="-228600" algn="l">
              <a:spcBef>
                <a:spcPts val="2700"/>
              </a:spcBef>
              <a:spcAft>
                <a:spcPts val="0"/>
              </a:spcAft>
              <a:buClr>
                <a:srgbClr val="0B4B89"/>
              </a:buClr>
              <a:buSzPts val="3600"/>
              <a:buNone/>
              <a:defRPr sz="3600" b="1">
                <a:solidFill>
                  <a:srgbClr val="0B4B89"/>
                </a:solidFill>
              </a:defRPr>
            </a:lvl1pPr>
            <a:lvl2pPr marL="914400" lvl="1" indent="-228600" algn="l">
              <a:spcBef>
                <a:spcPts val="54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428625" y="452440"/>
            <a:ext cx="8343900" cy="690560"/>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6"/>
          <p:cNvSpPr txBox="1">
            <a:spLocks noGrp="1"/>
          </p:cNvSpPr>
          <p:nvPr>
            <p:ph type="body" idx="1"/>
          </p:nvPr>
        </p:nvSpPr>
        <p:spPr>
          <a:xfrm>
            <a:off x="529493" y="1806575"/>
            <a:ext cx="5474677" cy="4471988"/>
          </a:xfrm>
          <a:prstGeom prst="rect">
            <a:avLst/>
          </a:prstGeom>
          <a:noFill/>
          <a:ln>
            <a:noFill/>
          </a:ln>
        </p:spPr>
        <p:txBody>
          <a:bodyPr spcFirstLastPara="1" wrap="square" lIns="0" tIns="0" rIns="0" bIns="0" anchor="t" anchorCtr="0">
            <a:noAutofit/>
          </a:bodyPr>
          <a:lstStyle>
            <a:lvl1pPr marL="457200" lvl="0" indent="-406400" algn="l">
              <a:spcBef>
                <a:spcPts val="2100"/>
              </a:spcBef>
              <a:spcAft>
                <a:spcPts val="0"/>
              </a:spcAft>
              <a:buClr>
                <a:schemeClr val="dk1"/>
              </a:buClr>
              <a:buSzPts val="2800"/>
              <a:buChar char="•"/>
              <a:defRPr sz="2800"/>
            </a:lvl1pPr>
            <a:lvl2pPr marL="914400" lvl="1" indent="-381000" algn="l">
              <a:spcBef>
                <a:spcPts val="72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28" name="Google Shape;128;p26"/>
          <p:cNvSpPr txBox="1">
            <a:spLocks noGrp="1"/>
          </p:cNvSpPr>
          <p:nvPr>
            <p:ph type="body" idx="2"/>
          </p:nvPr>
        </p:nvSpPr>
        <p:spPr>
          <a:xfrm>
            <a:off x="6191739" y="1806575"/>
            <a:ext cx="5476631" cy="4471988"/>
          </a:xfrm>
          <a:prstGeom prst="rect">
            <a:avLst/>
          </a:prstGeom>
          <a:noFill/>
          <a:ln>
            <a:noFill/>
          </a:ln>
        </p:spPr>
        <p:txBody>
          <a:bodyPr spcFirstLastPara="1" wrap="square" lIns="0" tIns="0" rIns="0" bIns="0" anchor="t" anchorCtr="0">
            <a:noAutofit/>
          </a:bodyPr>
          <a:lstStyle>
            <a:lvl1pPr marL="457200" lvl="0" indent="-406400" algn="l">
              <a:spcBef>
                <a:spcPts val="2100"/>
              </a:spcBef>
              <a:spcAft>
                <a:spcPts val="0"/>
              </a:spcAft>
              <a:buClr>
                <a:schemeClr val="dk1"/>
              </a:buClr>
              <a:buSzPts val="2800"/>
              <a:buChar char="•"/>
              <a:defRPr sz="2800"/>
            </a:lvl1pPr>
            <a:lvl2pPr marL="914400" lvl="1" indent="-381000" algn="l">
              <a:spcBef>
                <a:spcPts val="72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29" name="Google Shape;129;p26"/>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0" name="Google Shape;130;p26"/>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609600" y="274638"/>
            <a:ext cx="10972800" cy="1143000"/>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7"/>
          <p:cNvSpPr txBox="1">
            <a:spLocks noGrp="1"/>
          </p:cNvSpPr>
          <p:nvPr>
            <p:ph type="body" idx="1"/>
          </p:nvPr>
        </p:nvSpPr>
        <p:spPr>
          <a:xfrm>
            <a:off x="609600" y="1535113"/>
            <a:ext cx="5386755" cy="639762"/>
          </a:xfrm>
          <a:prstGeom prst="rect">
            <a:avLst/>
          </a:prstGeom>
          <a:noFill/>
          <a:ln>
            <a:noFill/>
          </a:ln>
        </p:spPr>
        <p:txBody>
          <a:bodyPr spcFirstLastPara="1" wrap="square" lIns="0" tIns="0" rIns="0" bIns="0" anchor="b" anchorCtr="0">
            <a:noAutofit/>
          </a:bodyPr>
          <a:lstStyle>
            <a:lvl1pPr marL="457200" lvl="0" indent="-228600" algn="l">
              <a:spcBef>
                <a:spcPts val="1800"/>
              </a:spcBef>
              <a:spcAft>
                <a:spcPts val="0"/>
              </a:spcAft>
              <a:buClr>
                <a:schemeClr val="dk1"/>
              </a:buClr>
              <a:buSzPts val="2400"/>
              <a:buNone/>
              <a:defRPr sz="2400" b="1"/>
            </a:lvl1pPr>
            <a:lvl2pPr marL="914400" lvl="1" indent="-228600" algn="l">
              <a:spcBef>
                <a:spcPts val="6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34" name="Google Shape;134;p27"/>
          <p:cNvSpPr txBox="1">
            <a:spLocks noGrp="1"/>
          </p:cNvSpPr>
          <p:nvPr>
            <p:ph type="body" idx="2"/>
          </p:nvPr>
        </p:nvSpPr>
        <p:spPr>
          <a:xfrm>
            <a:off x="609600" y="2174875"/>
            <a:ext cx="5386755" cy="3951288"/>
          </a:xfrm>
          <a:prstGeom prst="rect">
            <a:avLst/>
          </a:prstGeom>
          <a:noFill/>
          <a:ln>
            <a:noFill/>
          </a:ln>
        </p:spPr>
        <p:txBody>
          <a:bodyPr spcFirstLastPara="1" wrap="square" lIns="0" tIns="0" rIns="0" bIns="0" anchor="t" anchorCtr="0">
            <a:noAutofit/>
          </a:bodyPr>
          <a:lstStyle>
            <a:lvl1pPr marL="457200" lvl="0" indent="-381000" algn="l">
              <a:spcBef>
                <a:spcPts val="1800"/>
              </a:spcBef>
              <a:spcAft>
                <a:spcPts val="0"/>
              </a:spcAft>
              <a:buClr>
                <a:schemeClr val="dk1"/>
              </a:buClr>
              <a:buSzPts val="2400"/>
              <a:buChar char="•"/>
              <a:defRPr sz="2400"/>
            </a:lvl1pPr>
            <a:lvl2pPr marL="914400" lvl="1" indent="-355600" algn="l">
              <a:spcBef>
                <a:spcPts val="6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35" name="Google Shape;135;p27"/>
          <p:cNvSpPr txBox="1">
            <a:spLocks noGrp="1"/>
          </p:cNvSpPr>
          <p:nvPr>
            <p:ph type="body" idx="3"/>
          </p:nvPr>
        </p:nvSpPr>
        <p:spPr>
          <a:xfrm>
            <a:off x="6193694" y="1535113"/>
            <a:ext cx="5388708" cy="639762"/>
          </a:xfrm>
          <a:prstGeom prst="rect">
            <a:avLst/>
          </a:prstGeom>
          <a:noFill/>
          <a:ln>
            <a:noFill/>
          </a:ln>
        </p:spPr>
        <p:txBody>
          <a:bodyPr spcFirstLastPara="1" wrap="square" lIns="0" tIns="0" rIns="0" bIns="0" anchor="b" anchorCtr="0">
            <a:noAutofit/>
          </a:bodyPr>
          <a:lstStyle>
            <a:lvl1pPr marL="457200" lvl="0" indent="-228600" algn="l">
              <a:spcBef>
                <a:spcPts val="1800"/>
              </a:spcBef>
              <a:spcAft>
                <a:spcPts val="0"/>
              </a:spcAft>
              <a:buClr>
                <a:schemeClr val="dk1"/>
              </a:buClr>
              <a:buSzPts val="2400"/>
              <a:buNone/>
              <a:defRPr sz="2400" b="1"/>
            </a:lvl1pPr>
            <a:lvl2pPr marL="914400" lvl="1" indent="-228600" algn="l">
              <a:spcBef>
                <a:spcPts val="6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36" name="Google Shape;136;p27"/>
          <p:cNvSpPr txBox="1">
            <a:spLocks noGrp="1"/>
          </p:cNvSpPr>
          <p:nvPr>
            <p:ph type="body" idx="4"/>
          </p:nvPr>
        </p:nvSpPr>
        <p:spPr>
          <a:xfrm>
            <a:off x="6193694" y="2174875"/>
            <a:ext cx="5388708" cy="3951288"/>
          </a:xfrm>
          <a:prstGeom prst="rect">
            <a:avLst/>
          </a:prstGeom>
          <a:noFill/>
          <a:ln>
            <a:noFill/>
          </a:ln>
        </p:spPr>
        <p:txBody>
          <a:bodyPr spcFirstLastPara="1" wrap="square" lIns="0" tIns="0" rIns="0" bIns="0" anchor="t" anchorCtr="0">
            <a:noAutofit/>
          </a:bodyPr>
          <a:lstStyle>
            <a:lvl1pPr marL="457200" lvl="0" indent="-381000" algn="l">
              <a:spcBef>
                <a:spcPts val="1800"/>
              </a:spcBef>
              <a:spcAft>
                <a:spcPts val="0"/>
              </a:spcAft>
              <a:buClr>
                <a:schemeClr val="dk1"/>
              </a:buClr>
              <a:buSzPts val="2400"/>
              <a:buChar char="•"/>
              <a:defRPr sz="2400"/>
            </a:lvl1pPr>
            <a:lvl2pPr marL="914400" lvl="1" indent="-355600" algn="l">
              <a:spcBef>
                <a:spcPts val="6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37" name="Google Shape;137;p27"/>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8" name="Google Shape;138;p27"/>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428625" y="452440"/>
            <a:ext cx="8343900" cy="690560"/>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8"/>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2" name="Google Shape;142;p28"/>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29493" y="1806575"/>
            <a:ext cx="5474677" cy="4471988"/>
          </a:xfrm>
          <a:prstGeom prst="rect">
            <a:avLst/>
          </a:prstGeom>
          <a:noFill/>
          <a:ln>
            <a:noFill/>
          </a:ln>
        </p:spPr>
        <p:txBody>
          <a:bodyPr spcFirstLastPara="1" wrap="square" lIns="0" tIns="0" rIns="0" bIns="0" anchor="t" anchorCtr="0">
            <a:noAutofit/>
          </a:bodyPr>
          <a:lstStyle>
            <a:lvl1pPr marL="457200" lvl="0" indent="-406400" algn="l">
              <a:spcBef>
                <a:spcPts val="2100"/>
              </a:spcBef>
              <a:spcAft>
                <a:spcPts val="0"/>
              </a:spcAft>
              <a:buClr>
                <a:schemeClr val="dk1"/>
              </a:buClr>
              <a:buSzPts val="2800"/>
              <a:buChar char="•"/>
              <a:defRPr sz="2800"/>
            </a:lvl1pPr>
            <a:lvl2pPr marL="914400" lvl="1" indent="-381000" algn="l">
              <a:spcBef>
                <a:spcPts val="72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7" name="Google Shape;57;p12"/>
          <p:cNvSpPr txBox="1">
            <a:spLocks noGrp="1"/>
          </p:cNvSpPr>
          <p:nvPr>
            <p:ph type="body" idx="2"/>
          </p:nvPr>
        </p:nvSpPr>
        <p:spPr>
          <a:xfrm>
            <a:off x="6191739" y="1806575"/>
            <a:ext cx="5476631" cy="4471988"/>
          </a:xfrm>
          <a:prstGeom prst="rect">
            <a:avLst/>
          </a:prstGeom>
          <a:noFill/>
          <a:ln>
            <a:noFill/>
          </a:ln>
        </p:spPr>
        <p:txBody>
          <a:bodyPr spcFirstLastPara="1" wrap="square" lIns="0" tIns="0" rIns="0" bIns="0" anchor="t" anchorCtr="0">
            <a:noAutofit/>
          </a:bodyPr>
          <a:lstStyle>
            <a:lvl1pPr marL="457200" lvl="0" indent="-406400" algn="l">
              <a:spcBef>
                <a:spcPts val="2100"/>
              </a:spcBef>
              <a:spcAft>
                <a:spcPts val="0"/>
              </a:spcAft>
              <a:buClr>
                <a:schemeClr val="dk1"/>
              </a:buClr>
              <a:buSzPts val="2800"/>
              <a:buChar char="•"/>
              <a:defRPr sz="2800"/>
            </a:lvl1pPr>
            <a:lvl2pPr marL="914400" lvl="1" indent="-381000" algn="l">
              <a:spcBef>
                <a:spcPts val="72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8" name="Google Shape;58;p12"/>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144" name="Google Shape;144;p29"/>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5" name="Google Shape;145;p29"/>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609600" y="273050"/>
            <a:ext cx="4011247" cy="1162050"/>
          </a:xfrm>
          <a:prstGeom prst="rect">
            <a:avLst/>
          </a:prstGeom>
          <a:solidFill>
            <a:schemeClr val="lt1"/>
          </a:solidFill>
          <a:ln>
            <a:noFill/>
          </a:ln>
        </p:spPr>
        <p:txBody>
          <a:bodyPr spcFirstLastPara="1" wrap="square" lIns="144000" tIns="0" rIns="144000" bIns="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0"/>
          <p:cNvSpPr txBox="1">
            <a:spLocks noGrp="1"/>
          </p:cNvSpPr>
          <p:nvPr>
            <p:ph type="body" idx="1"/>
          </p:nvPr>
        </p:nvSpPr>
        <p:spPr>
          <a:xfrm>
            <a:off x="4767384" y="273052"/>
            <a:ext cx="6815016" cy="5853113"/>
          </a:xfrm>
          <a:prstGeom prst="rect">
            <a:avLst/>
          </a:prstGeom>
          <a:noFill/>
          <a:ln>
            <a:noFill/>
          </a:ln>
        </p:spPr>
        <p:txBody>
          <a:bodyPr spcFirstLastPara="1" wrap="square" lIns="0" tIns="0" rIns="0" bIns="0" anchor="t" anchorCtr="0">
            <a:noAutofit/>
          </a:bodyPr>
          <a:lstStyle>
            <a:lvl1pPr marL="457200" lvl="0" indent="-431800" algn="l">
              <a:spcBef>
                <a:spcPts val="2400"/>
              </a:spcBef>
              <a:spcAft>
                <a:spcPts val="0"/>
              </a:spcAft>
              <a:buClr>
                <a:schemeClr val="dk1"/>
              </a:buClr>
              <a:buSzPts val="3200"/>
              <a:buChar char="•"/>
              <a:defRPr sz="3200"/>
            </a:lvl1pPr>
            <a:lvl2pPr marL="914400" lvl="1" indent="-406400" algn="l">
              <a:spcBef>
                <a:spcPts val="84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49" name="Google Shape;149;p30"/>
          <p:cNvSpPr txBox="1">
            <a:spLocks noGrp="1"/>
          </p:cNvSpPr>
          <p:nvPr>
            <p:ph type="body" idx="2"/>
          </p:nvPr>
        </p:nvSpPr>
        <p:spPr>
          <a:xfrm>
            <a:off x="609600" y="1435102"/>
            <a:ext cx="4011247" cy="4691063"/>
          </a:xfrm>
          <a:prstGeom prst="rect">
            <a:avLst/>
          </a:prstGeom>
          <a:noFill/>
          <a:ln>
            <a:noFill/>
          </a:ln>
        </p:spPr>
        <p:txBody>
          <a:bodyPr spcFirstLastPara="1" wrap="square" lIns="0" tIns="0" rIns="0" bIns="0" anchor="t" anchorCtr="0">
            <a:noAutofit/>
          </a:bodyPr>
          <a:lstStyle>
            <a:lvl1pPr marL="457200" lvl="0" indent="-228600" algn="l">
              <a:spcBef>
                <a:spcPts val="1050"/>
              </a:spcBef>
              <a:spcAft>
                <a:spcPts val="0"/>
              </a:spcAft>
              <a:buClr>
                <a:schemeClr val="dk1"/>
              </a:buClr>
              <a:buSzPts val="1400"/>
              <a:buNone/>
              <a:defRPr sz="1400"/>
            </a:lvl1pPr>
            <a:lvl2pPr marL="914400" lvl="1" indent="-228600" algn="l">
              <a:spcBef>
                <a:spcPts val="36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50" name="Google Shape;150;p30"/>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1" name="Google Shape;151;p30"/>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2389555" y="4800600"/>
            <a:ext cx="7315200" cy="566738"/>
          </a:xfrm>
          <a:prstGeom prst="rect">
            <a:avLst/>
          </a:prstGeom>
          <a:solidFill>
            <a:schemeClr val="lt1"/>
          </a:solidFill>
          <a:ln>
            <a:noFill/>
          </a:ln>
        </p:spPr>
        <p:txBody>
          <a:bodyPr spcFirstLastPara="1" wrap="square" lIns="144000" tIns="0" rIns="144000" bIns="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1"/>
          <p:cNvSpPr>
            <a:spLocks noGrp="1"/>
          </p:cNvSpPr>
          <p:nvPr>
            <p:ph type="pic" idx="2"/>
          </p:nvPr>
        </p:nvSpPr>
        <p:spPr>
          <a:xfrm>
            <a:off x="2389555" y="612775"/>
            <a:ext cx="7315200" cy="4114800"/>
          </a:xfrm>
          <a:prstGeom prst="rect">
            <a:avLst/>
          </a:prstGeom>
          <a:noFill/>
          <a:ln>
            <a:noFill/>
          </a:ln>
        </p:spPr>
        <p:txBody>
          <a:bodyPr spcFirstLastPara="1" wrap="square" lIns="0" tIns="0" rIns="0" bIns="0" anchor="t" anchorCtr="0">
            <a:noAutofit/>
          </a:bodyPr>
          <a:lstStyle>
            <a:lvl1pPr marR="0" lvl="0" algn="l" rtl="0">
              <a:spcBef>
                <a:spcPts val="24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84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55" name="Google Shape;155;p31"/>
          <p:cNvSpPr txBox="1">
            <a:spLocks noGrp="1"/>
          </p:cNvSpPr>
          <p:nvPr>
            <p:ph type="body" idx="1"/>
          </p:nvPr>
        </p:nvSpPr>
        <p:spPr>
          <a:xfrm>
            <a:off x="2389555" y="5367338"/>
            <a:ext cx="7315200" cy="804862"/>
          </a:xfrm>
          <a:prstGeom prst="rect">
            <a:avLst/>
          </a:prstGeom>
          <a:noFill/>
          <a:ln>
            <a:noFill/>
          </a:ln>
        </p:spPr>
        <p:txBody>
          <a:bodyPr spcFirstLastPara="1" wrap="square" lIns="0" tIns="0" rIns="0" bIns="0" anchor="t" anchorCtr="0">
            <a:noAutofit/>
          </a:bodyPr>
          <a:lstStyle>
            <a:lvl1pPr marL="457200" lvl="0" indent="-228600" algn="l">
              <a:spcBef>
                <a:spcPts val="1050"/>
              </a:spcBef>
              <a:spcAft>
                <a:spcPts val="0"/>
              </a:spcAft>
              <a:buClr>
                <a:schemeClr val="dk1"/>
              </a:buClr>
              <a:buSzPts val="1400"/>
              <a:buNone/>
              <a:defRPr sz="1400"/>
            </a:lvl1pPr>
            <a:lvl2pPr marL="914400" lvl="1" indent="-228600" algn="l">
              <a:spcBef>
                <a:spcPts val="36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56" name="Google Shape;156;p31"/>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7" name="Google Shape;157;p31"/>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32"/>
          <p:cNvSpPr txBox="1">
            <a:spLocks noGrp="1"/>
          </p:cNvSpPr>
          <p:nvPr>
            <p:ph type="title"/>
          </p:nvPr>
        </p:nvSpPr>
        <p:spPr>
          <a:xfrm>
            <a:off x="428625" y="452440"/>
            <a:ext cx="8343900" cy="690560"/>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2"/>
          <p:cNvSpPr txBox="1">
            <a:spLocks noGrp="1"/>
          </p:cNvSpPr>
          <p:nvPr>
            <p:ph type="body" idx="1"/>
          </p:nvPr>
        </p:nvSpPr>
        <p:spPr>
          <a:xfrm rot="5400000">
            <a:off x="3812504" y="-1994496"/>
            <a:ext cx="4471988" cy="11239745"/>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32"/>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2" name="Google Shape;162;p32"/>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33"/>
          <p:cNvSpPr txBox="1">
            <a:spLocks noGrp="1"/>
          </p:cNvSpPr>
          <p:nvPr>
            <p:ph type="title"/>
          </p:nvPr>
        </p:nvSpPr>
        <p:spPr>
          <a:xfrm rot="5400000">
            <a:off x="7362214" y="1972409"/>
            <a:ext cx="5826125" cy="2786184"/>
          </a:xfrm>
          <a:prstGeom prst="rect">
            <a:avLst/>
          </a:prstGeom>
          <a:solidFill>
            <a:schemeClr val="lt1"/>
          </a:solidFill>
          <a:ln>
            <a:noFill/>
          </a:ln>
        </p:spPr>
        <p:txBody>
          <a:bodyPr spcFirstLastPara="1" wrap="square" lIns="144000" tIns="0" rIns="14400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3"/>
          <p:cNvSpPr txBox="1">
            <a:spLocks noGrp="1"/>
          </p:cNvSpPr>
          <p:nvPr>
            <p:ph type="body" idx="1"/>
          </p:nvPr>
        </p:nvSpPr>
        <p:spPr>
          <a:xfrm rot="5400000">
            <a:off x="1693131" y="-722921"/>
            <a:ext cx="5826125" cy="8176845"/>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33"/>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7" name="Google Shape;167;p33"/>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68"/>
        <p:cNvGrpSpPr/>
        <p:nvPr/>
      </p:nvGrpSpPr>
      <p:grpSpPr>
        <a:xfrm>
          <a:off x="0" y="0"/>
          <a:ext cx="0" cy="0"/>
          <a:chOff x="0" y="0"/>
          <a:chExt cx="0" cy="0"/>
        </a:xfrm>
      </p:grpSpPr>
      <p:sp>
        <p:nvSpPr>
          <p:cNvPr id="169" name="Google Shape;169;p34"/>
          <p:cNvSpPr txBox="1">
            <a:spLocks noGrp="1"/>
          </p:cNvSpPr>
          <p:nvPr>
            <p:ph type="body" idx="1"/>
          </p:nvPr>
        </p:nvSpPr>
        <p:spPr>
          <a:xfrm>
            <a:off x="428625" y="1389382"/>
            <a:ext cx="11239745" cy="4471988"/>
          </a:xfrm>
          <a:prstGeom prst="rect">
            <a:avLst/>
          </a:prstGeom>
          <a:noFill/>
          <a:ln>
            <a:noFill/>
          </a:ln>
        </p:spPr>
        <p:txBody>
          <a:bodyPr spcFirstLastPara="1" wrap="square" lIns="0" tIns="0" rIns="0" bIns="0" anchor="t" anchorCtr="0">
            <a:noAutofit/>
          </a:bodyPr>
          <a:lstStyle>
            <a:lvl1pPr marL="457200" lvl="0" indent="-355600" algn="l">
              <a:spcBef>
                <a:spcPts val="1500"/>
              </a:spcBef>
              <a:spcAft>
                <a:spcPts val="0"/>
              </a:spcAft>
              <a:buClr>
                <a:schemeClr val="dk1"/>
              </a:buClr>
              <a:buSzPts val="2000"/>
              <a:buChar char="•"/>
              <a:defRPr b="0" i="0">
                <a:latin typeface="Arial"/>
                <a:ea typeface="Arial"/>
                <a:cs typeface="Arial"/>
                <a:sym typeface="Arial"/>
              </a:defRPr>
            </a:lvl1pPr>
            <a:lvl2pPr marL="914400" lvl="1" indent="-355600" algn="l">
              <a:spcBef>
                <a:spcPts val="600"/>
              </a:spcBef>
              <a:spcAft>
                <a:spcPts val="0"/>
              </a:spcAft>
              <a:buClr>
                <a:schemeClr val="dk1"/>
              </a:buClr>
              <a:buSzPts val="2000"/>
              <a:buFont typeface="Arial"/>
              <a:buChar char="–"/>
              <a:defRPr b="0" i="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b="0" i="0">
                <a:latin typeface="Arial"/>
                <a:ea typeface="Arial"/>
                <a:cs typeface="Arial"/>
                <a:sym typeface="Arial"/>
              </a:defRPr>
            </a:lvl3pPr>
            <a:lvl4pPr marL="1828800" lvl="3" indent="-355600" algn="l">
              <a:spcBef>
                <a:spcPts val="400"/>
              </a:spcBef>
              <a:spcAft>
                <a:spcPts val="0"/>
              </a:spcAft>
              <a:buClr>
                <a:schemeClr val="dk1"/>
              </a:buClr>
              <a:buSzPts val="2000"/>
              <a:buFont typeface="Arial"/>
              <a:buChar char="–"/>
              <a:defRPr b="0" i="0">
                <a:latin typeface="Arial"/>
                <a:ea typeface="Arial"/>
                <a:cs typeface="Arial"/>
                <a:sym typeface="Arial"/>
              </a:defRPr>
            </a:lvl4pPr>
            <a:lvl5pPr marL="2286000" lvl="4" indent="-355600" algn="l">
              <a:spcBef>
                <a:spcPts val="400"/>
              </a:spcBef>
              <a:spcAft>
                <a:spcPts val="0"/>
              </a:spcAft>
              <a:buClr>
                <a:schemeClr val="dk1"/>
              </a:buClr>
              <a:buSzPts val="2000"/>
              <a:buFont typeface="Arial"/>
              <a:buChar char="»"/>
              <a:defRPr b="0" i="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34"/>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1" name="Google Shape;171;p3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2" name="Google Shape;172;p34"/>
          <p:cNvSpPr txBox="1">
            <a:spLocks noGrp="1"/>
          </p:cNvSpPr>
          <p:nvPr>
            <p:ph type="sldNum" idx="12"/>
          </p:nvPr>
        </p:nvSpPr>
        <p:spPr>
          <a:xfrm>
            <a:off x="8321235"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73"/>
        <p:cNvGrpSpPr/>
        <p:nvPr/>
      </p:nvGrpSpPr>
      <p:grpSpPr>
        <a:xfrm>
          <a:off x="0" y="0"/>
          <a:ext cx="0" cy="0"/>
          <a:chOff x="0" y="0"/>
          <a:chExt cx="0" cy="0"/>
        </a:xfrm>
      </p:grpSpPr>
      <p:sp>
        <p:nvSpPr>
          <p:cNvPr id="174" name="Google Shape;174;p35"/>
          <p:cNvSpPr txBox="1">
            <a:spLocks noGrp="1"/>
          </p:cNvSpPr>
          <p:nvPr>
            <p:ph type="body" idx="1"/>
          </p:nvPr>
        </p:nvSpPr>
        <p:spPr>
          <a:xfrm>
            <a:off x="428625" y="1389382"/>
            <a:ext cx="11239745" cy="4471988"/>
          </a:xfrm>
          <a:prstGeom prst="rect">
            <a:avLst/>
          </a:prstGeom>
          <a:noFill/>
          <a:ln>
            <a:noFill/>
          </a:ln>
        </p:spPr>
        <p:txBody>
          <a:bodyPr spcFirstLastPara="1" wrap="square" lIns="0" tIns="0" rIns="0" bIns="0" anchor="t" anchorCtr="0">
            <a:noAutofit/>
          </a:bodyPr>
          <a:lstStyle>
            <a:lvl1pPr marL="457200" lvl="0" indent="-355600" algn="l">
              <a:spcBef>
                <a:spcPts val="1500"/>
              </a:spcBef>
              <a:spcAft>
                <a:spcPts val="0"/>
              </a:spcAft>
              <a:buClr>
                <a:schemeClr val="dk1"/>
              </a:buClr>
              <a:buSzPts val="2000"/>
              <a:buChar char="•"/>
              <a:defRPr b="0" i="0">
                <a:latin typeface="Arial"/>
                <a:ea typeface="Arial"/>
                <a:cs typeface="Arial"/>
                <a:sym typeface="Arial"/>
              </a:defRPr>
            </a:lvl1pPr>
            <a:lvl2pPr marL="914400" lvl="1" indent="-355600" algn="l">
              <a:spcBef>
                <a:spcPts val="600"/>
              </a:spcBef>
              <a:spcAft>
                <a:spcPts val="0"/>
              </a:spcAft>
              <a:buClr>
                <a:schemeClr val="dk1"/>
              </a:buClr>
              <a:buSzPts val="2000"/>
              <a:buFont typeface="Arial"/>
              <a:buChar char="–"/>
              <a:defRPr b="0" i="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b="0" i="0">
                <a:latin typeface="Arial"/>
                <a:ea typeface="Arial"/>
                <a:cs typeface="Arial"/>
                <a:sym typeface="Arial"/>
              </a:defRPr>
            </a:lvl3pPr>
            <a:lvl4pPr marL="1828800" lvl="3" indent="-355600" algn="l">
              <a:spcBef>
                <a:spcPts val="400"/>
              </a:spcBef>
              <a:spcAft>
                <a:spcPts val="0"/>
              </a:spcAft>
              <a:buClr>
                <a:schemeClr val="dk1"/>
              </a:buClr>
              <a:buSzPts val="2000"/>
              <a:buFont typeface="Arial"/>
              <a:buChar char="–"/>
              <a:defRPr b="0" i="0">
                <a:latin typeface="Arial"/>
                <a:ea typeface="Arial"/>
                <a:cs typeface="Arial"/>
                <a:sym typeface="Arial"/>
              </a:defRPr>
            </a:lvl4pPr>
            <a:lvl5pPr marL="2286000" lvl="4" indent="-355600" algn="l">
              <a:spcBef>
                <a:spcPts val="400"/>
              </a:spcBef>
              <a:spcAft>
                <a:spcPts val="0"/>
              </a:spcAft>
              <a:buClr>
                <a:schemeClr val="dk1"/>
              </a:buClr>
              <a:buSzPts val="2000"/>
              <a:buFont typeface="Arial"/>
              <a:buChar char="»"/>
              <a:defRPr b="0" i="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6" name="Google Shape;176;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7" name="Google Shape;177;p35"/>
          <p:cNvSpPr txBox="1">
            <a:spLocks noGrp="1"/>
          </p:cNvSpPr>
          <p:nvPr>
            <p:ph type="sldNum" idx="12"/>
          </p:nvPr>
        </p:nvSpPr>
        <p:spPr>
          <a:xfrm>
            <a:off x="8321235"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78"/>
        <p:cNvGrpSpPr/>
        <p:nvPr/>
      </p:nvGrpSpPr>
      <p:grpSpPr>
        <a:xfrm>
          <a:off x="0" y="0"/>
          <a:ext cx="0" cy="0"/>
          <a:chOff x="0" y="0"/>
          <a:chExt cx="0" cy="0"/>
        </a:xfrm>
      </p:grpSpPr>
      <p:sp>
        <p:nvSpPr>
          <p:cNvPr id="179" name="Google Shape;179;p36"/>
          <p:cNvSpPr txBox="1">
            <a:spLocks noGrp="1"/>
          </p:cNvSpPr>
          <p:nvPr>
            <p:ph type="body" idx="1"/>
          </p:nvPr>
        </p:nvSpPr>
        <p:spPr>
          <a:xfrm>
            <a:off x="428625" y="1389382"/>
            <a:ext cx="11239745" cy="4471988"/>
          </a:xfrm>
          <a:prstGeom prst="rect">
            <a:avLst/>
          </a:prstGeom>
          <a:noFill/>
          <a:ln>
            <a:noFill/>
          </a:ln>
        </p:spPr>
        <p:txBody>
          <a:bodyPr spcFirstLastPara="1" wrap="square" lIns="0" tIns="0" rIns="0" bIns="0" anchor="t" anchorCtr="0">
            <a:noAutofit/>
          </a:bodyPr>
          <a:lstStyle>
            <a:lvl1pPr marL="457200" lvl="0" indent="-355600" algn="l">
              <a:spcBef>
                <a:spcPts val="1500"/>
              </a:spcBef>
              <a:spcAft>
                <a:spcPts val="0"/>
              </a:spcAft>
              <a:buClr>
                <a:schemeClr val="dk1"/>
              </a:buClr>
              <a:buSzPts val="2000"/>
              <a:buChar char="•"/>
              <a:defRPr b="0" i="0">
                <a:latin typeface="Arial"/>
                <a:ea typeface="Arial"/>
                <a:cs typeface="Arial"/>
                <a:sym typeface="Arial"/>
              </a:defRPr>
            </a:lvl1pPr>
            <a:lvl2pPr marL="914400" lvl="1" indent="-355600" algn="l">
              <a:spcBef>
                <a:spcPts val="600"/>
              </a:spcBef>
              <a:spcAft>
                <a:spcPts val="0"/>
              </a:spcAft>
              <a:buClr>
                <a:schemeClr val="dk1"/>
              </a:buClr>
              <a:buSzPts val="2000"/>
              <a:buFont typeface="Arial"/>
              <a:buChar char="–"/>
              <a:defRPr b="0" i="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b="0" i="0">
                <a:latin typeface="Arial"/>
                <a:ea typeface="Arial"/>
                <a:cs typeface="Arial"/>
                <a:sym typeface="Arial"/>
              </a:defRPr>
            </a:lvl3pPr>
            <a:lvl4pPr marL="1828800" lvl="3" indent="-355600" algn="l">
              <a:spcBef>
                <a:spcPts val="400"/>
              </a:spcBef>
              <a:spcAft>
                <a:spcPts val="0"/>
              </a:spcAft>
              <a:buClr>
                <a:schemeClr val="dk1"/>
              </a:buClr>
              <a:buSzPts val="2000"/>
              <a:buFont typeface="Arial"/>
              <a:buChar char="–"/>
              <a:defRPr b="0" i="0">
                <a:latin typeface="Arial"/>
                <a:ea typeface="Arial"/>
                <a:cs typeface="Arial"/>
                <a:sym typeface="Arial"/>
              </a:defRPr>
            </a:lvl4pPr>
            <a:lvl5pPr marL="2286000" lvl="4" indent="-355600" algn="l">
              <a:spcBef>
                <a:spcPts val="400"/>
              </a:spcBef>
              <a:spcAft>
                <a:spcPts val="0"/>
              </a:spcAft>
              <a:buClr>
                <a:schemeClr val="dk1"/>
              </a:buClr>
              <a:buSzPts val="2000"/>
              <a:buFont typeface="Arial"/>
              <a:buChar char="»"/>
              <a:defRPr b="0" i="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36"/>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1" name="Google Shape;181;p3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2" name="Google Shape;182;p36"/>
          <p:cNvSpPr txBox="1">
            <a:spLocks noGrp="1"/>
          </p:cNvSpPr>
          <p:nvPr>
            <p:ph type="sldNum" idx="12"/>
          </p:nvPr>
        </p:nvSpPr>
        <p:spPr>
          <a:xfrm>
            <a:off x="8321235"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518400" y="453600"/>
            <a:ext cx="9817200" cy="40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700"/>
              <a:buFont typeface="Arial"/>
              <a:buNone/>
              <a:defRPr sz="2267">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2" name="Google Shape;132;p30"/>
          <p:cNvSpPr txBox="1">
            <a:spLocks noGrp="1"/>
          </p:cNvSpPr>
          <p:nvPr>
            <p:ph type="ftr" idx="11"/>
          </p:nvPr>
        </p:nvSpPr>
        <p:spPr>
          <a:xfrm>
            <a:off x="446400" y="6356351"/>
            <a:ext cx="10479200" cy="3652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3" name="Google Shape;133;p30"/>
          <p:cNvSpPr txBox="1">
            <a:spLocks noGrp="1"/>
          </p:cNvSpPr>
          <p:nvPr>
            <p:ph type="sldNum" idx="12"/>
          </p:nvPr>
        </p:nvSpPr>
        <p:spPr>
          <a:xfrm>
            <a:off x="11136133" y="6356351"/>
            <a:ext cx="576400" cy="365200"/>
          </a:xfrm>
          <a:prstGeom prst="rect">
            <a:avLst/>
          </a:prstGeom>
          <a:noFill/>
          <a:ln>
            <a:noFill/>
          </a:ln>
        </p:spPr>
        <p:txBody>
          <a:bodyPr spcFirstLastPara="1" wrap="square" lIns="0" tIns="34275" rIns="0" bIns="34275" anchor="b" anchorCtr="0">
            <a:noAutofit/>
          </a:bodyPr>
          <a:lstStyle>
            <a:lvl1pPr marL="0" marR="0" lvl="0"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9pPr>
          </a:lstStyle>
          <a:p>
            <a:fld id="{00000000-1234-1234-1234-123412341234}" type="slidenum">
              <a:rPr lang="en" smtClean="0"/>
              <a:pPr/>
              <a:t>‹#›</a:t>
            </a:fld>
            <a:endParaRPr lang="en"/>
          </a:p>
        </p:txBody>
      </p:sp>
      <p:sp>
        <p:nvSpPr>
          <p:cNvPr id="134" name="Google Shape;134;p30"/>
          <p:cNvSpPr txBox="1">
            <a:spLocks noGrp="1"/>
          </p:cNvSpPr>
          <p:nvPr>
            <p:ph type="body" idx="1"/>
          </p:nvPr>
        </p:nvSpPr>
        <p:spPr>
          <a:xfrm>
            <a:off x="433049" y="828151"/>
            <a:ext cx="9817200" cy="4068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dk1"/>
              </a:buClr>
              <a:buSzPts val="1500"/>
              <a:buNone/>
              <a:defRPr sz="2000" i="1"/>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2149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518400" y="453600"/>
            <a:ext cx="9817200" cy="40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700"/>
              <a:buFont typeface="Arial"/>
              <a:buNone/>
              <a:defRPr sz="2267"/>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7" name="Google Shape;137;p31"/>
          <p:cNvSpPr txBox="1">
            <a:spLocks noGrp="1"/>
          </p:cNvSpPr>
          <p:nvPr>
            <p:ph type="body" idx="1"/>
          </p:nvPr>
        </p:nvSpPr>
        <p:spPr>
          <a:xfrm>
            <a:off x="442913" y="2420939"/>
            <a:ext cx="11270000" cy="36840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38" name="Google Shape;138;p31"/>
          <p:cNvSpPr txBox="1">
            <a:spLocks noGrp="1"/>
          </p:cNvSpPr>
          <p:nvPr>
            <p:ph type="ftr" idx="11"/>
          </p:nvPr>
        </p:nvSpPr>
        <p:spPr>
          <a:xfrm>
            <a:off x="446400" y="6356351"/>
            <a:ext cx="10479200" cy="3652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9" name="Google Shape;139;p31"/>
          <p:cNvSpPr txBox="1">
            <a:spLocks noGrp="1"/>
          </p:cNvSpPr>
          <p:nvPr>
            <p:ph type="sldNum" idx="12"/>
          </p:nvPr>
        </p:nvSpPr>
        <p:spPr>
          <a:xfrm>
            <a:off x="11136133" y="6356351"/>
            <a:ext cx="576400" cy="365200"/>
          </a:xfrm>
          <a:prstGeom prst="rect">
            <a:avLst/>
          </a:prstGeom>
          <a:noFill/>
          <a:ln>
            <a:noFill/>
          </a:ln>
        </p:spPr>
        <p:txBody>
          <a:bodyPr spcFirstLastPara="1" wrap="square" lIns="0" tIns="34275" rIns="0" bIns="34275" anchor="b" anchorCtr="0">
            <a:noAutofit/>
          </a:bodyPr>
          <a:lstStyle>
            <a:lvl1pPr marL="0" marR="0" lvl="0"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9pPr>
          </a:lstStyle>
          <a:p>
            <a:fld id="{00000000-1234-1234-1234-123412341234}" type="slidenum">
              <a:rPr lang="en" smtClean="0"/>
              <a:pPr/>
              <a:t>‹#›</a:t>
            </a:fld>
            <a:endParaRPr lang="en"/>
          </a:p>
        </p:txBody>
      </p:sp>
      <p:sp>
        <p:nvSpPr>
          <p:cNvPr id="140" name="Google Shape;140;p31"/>
          <p:cNvSpPr txBox="1">
            <a:spLocks noGrp="1"/>
          </p:cNvSpPr>
          <p:nvPr>
            <p:ph type="body" idx="2"/>
          </p:nvPr>
        </p:nvSpPr>
        <p:spPr>
          <a:xfrm>
            <a:off x="421577" y="817393"/>
            <a:ext cx="9818000" cy="4068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dk1"/>
              </a:buClr>
              <a:buSzPts val="1500"/>
              <a:buNone/>
              <a:defRPr sz="2000" i="1"/>
            </a:lvl1pPr>
            <a:lvl2pPr marL="1219170" lvl="1" indent="-304792" algn="l" rtl="0">
              <a:lnSpc>
                <a:spcPct val="90000"/>
              </a:lnSpc>
              <a:spcBef>
                <a:spcPts val="533"/>
              </a:spcBef>
              <a:spcAft>
                <a:spcPts val="0"/>
              </a:spcAft>
              <a:buClr>
                <a:schemeClr val="dk1"/>
              </a:buClr>
              <a:buSzPts val="1200"/>
              <a:buNone/>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714057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609600"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3"/>
          <p:cNvSpPr txBox="1">
            <a:spLocks noGrp="1"/>
          </p:cNvSpPr>
          <p:nvPr>
            <p:ph type="body" idx="1"/>
          </p:nvPr>
        </p:nvSpPr>
        <p:spPr>
          <a:xfrm>
            <a:off x="609600" y="1535113"/>
            <a:ext cx="5386755" cy="639762"/>
          </a:xfrm>
          <a:prstGeom prst="rect">
            <a:avLst/>
          </a:prstGeom>
          <a:noFill/>
          <a:ln>
            <a:noFill/>
          </a:ln>
        </p:spPr>
        <p:txBody>
          <a:bodyPr spcFirstLastPara="1" wrap="square" lIns="0" tIns="0" rIns="0" bIns="0" anchor="b" anchorCtr="0">
            <a:noAutofit/>
          </a:bodyPr>
          <a:lstStyle>
            <a:lvl1pPr marL="457200" lvl="0" indent="-228600" algn="l">
              <a:spcBef>
                <a:spcPts val="1800"/>
              </a:spcBef>
              <a:spcAft>
                <a:spcPts val="0"/>
              </a:spcAft>
              <a:buClr>
                <a:schemeClr val="dk1"/>
              </a:buClr>
              <a:buSzPts val="2400"/>
              <a:buNone/>
              <a:defRPr sz="2400" b="1"/>
            </a:lvl1pPr>
            <a:lvl2pPr marL="914400" lvl="1" indent="-228600" algn="l">
              <a:spcBef>
                <a:spcPts val="6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2" name="Google Shape;62;p13"/>
          <p:cNvSpPr txBox="1">
            <a:spLocks noGrp="1"/>
          </p:cNvSpPr>
          <p:nvPr>
            <p:ph type="body" idx="2"/>
          </p:nvPr>
        </p:nvSpPr>
        <p:spPr>
          <a:xfrm>
            <a:off x="609600" y="2174875"/>
            <a:ext cx="5386755" cy="3951288"/>
          </a:xfrm>
          <a:prstGeom prst="rect">
            <a:avLst/>
          </a:prstGeom>
          <a:noFill/>
          <a:ln>
            <a:noFill/>
          </a:ln>
        </p:spPr>
        <p:txBody>
          <a:bodyPr spcFirstLastPara="1" wrap="square" lIns="0" tIns="0" rIns="0" bIns="0" anchor="t" anchorCtr="0">
            <a:noAutofit/>
          </a:bodyPr>
          <a:lstStyle>
            <a:lvl1pPr marL="457200" lvl="0" indent="-381000" algn="l">
              <a:spcBef>
                <a:spcPts val="1800"/>
              </a:spcBef>
              <a:spcAft>
                <a:spcPts val="0"/>
              </a:spcAft>
              <a:buClr>
                <a:schemeClr val="dk1"/>
              </a:buClr>
              <a:buSzPts val="2400"/>
              <a:buChar char="•"/>
              <a:defRPr sz="2400"/>
            </a:lvl1pPr>
            <a:lvl2pPr marL="914400" lvl="1" indent="-355600" algn="l">
              <a:spcBef>
                <a:spcPts val="6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3" name="Google Shape;63;p13"/>
          <p:cNvSpPr txBox="1">
            <a:spLocks noGrp="1"/>
          </p:cNvSpPr>
          <p:nvPr>
            <p:ph type="body" idx="3"/>
          </p:nvPr>
        </p:nvSpPr>
        <p:spPr>
          <a:xfrm>
            <a:off x="6193694" y="1535113"/>
            <a:ext cx="5388708" cy="639762"/>
          </a:xfrm>
          <a:prstGeom prst="rect">
            <a:avLst/>
          </a:prstGeom>
          <a:noFill/>
          <a:ln>
            <a:noFill/>
          </a:ln>
        </p:spPr>
        <p:txBody>
          <a:bodyPr spcFirstLastPara="1" wrap="square" lIns="0" tIns="0" rIns="0" bIns="0" anchor="b" anchorCtr="0">
            <a:noAutofit/>
          </a:bodyPr>
          <a:lstStyle>
            <a:lvl1pPr marL="457200" lvl="0" indent="-228600" algn="l">
              <a:spcBef>
                <a:spcPts val="1800"/>
              </a:spcBef>
              <a:spcAft>
                <a:spcPts val="0"/>
              </a:spcAft>
              <a:buClr>
                <a:schemeClr val="dk1"/>
              </a:buClr>
              <a:buSzPts val="2400"/>
              <a:buNone/>
              <a:defRPr sz="2400" b="1"/>
            </a:lvl1pPr>
            <a:lvl2pPr marL="914400" lvl="1" indent="-228600" algn="l">
              <a:spcBef>
                <a:spcPts val="6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4" name="Google Shape;64;p13"/>
          <p:cNvSpPr txBox="1">
            <a:spLocks noGrp="1"/>
          </p:cNvSpPr>
          <p:nvPr>
            <p:ph type="body" idx="4"/>
          </p:nvPr>
        </p:nvSpPr>
        <p:spPr>
          <a:xfrm>
            <a:off x="6193694" y="2174875"/>
            <a:ext cx="5388708" cy="3951288"/>
          </a:xfrm>
          <a:prstGeom prst="rect">
            <a:avLst/>
          </a:prstGeom>
          <a:noFill/>
          <a:ln>
            <a:noFill/>
          </a:ln>
        </p:spPr>
        <p:txBody>
          <a:bodyPr spcFirstLastPara="1" wrap="square" lIns="0" tIns="0" rIns="0" bIns="0" anchor="t" anchorCtr="0">
            <a:noAutofit/>
          </a:bodyPr>
          <a:lstStyle>
            <a:lvl1pPr marL="457200" lvl="0" indent="-381000" algn="l">
              <a:spcBef>
                <a:spcPts val="1800"/>
              </a:spcBef>
              <a:spcAft>
                <a:spcPts val="0"/>
              </a:spcAft>
              <a:buClr>
                <a:schemeClr val="dk1"/>
              </a:buClr>
              <a:buSzPts val="2400"/>
              <a:buChar char="•"/>
              <a:defRPr sz="2400"/>
            </a:lvl1pPr>
            <a:lvl2pPr marL="914400" lvl="1" indent="-355600" algn="l">
              <a:spcBef>
                <a:spcPts val="6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5" name="Google Shape;65;p13"/>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Google Shape;66;p13"/>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extline blue">
  <p:cSld name="Big textline blue">
    <p:spTree>
      <p:nvGrpSpPr>
        <p:cNvPr id="1" name="Shape 141"/>
        <p:cNvGrpSpPr/>
        <p:nvPr/>
      </p:nvGrpSpPr>
      <p:grpSpPr>
        <a:xfrm>
          <a:off x="0" y="0"/>
          <a:ext cx="0" cy="0"/>
          <a:chOff x="0" y="0"/>
          <a:chExt cx="0" cy="0"/>
        </a:xfrm>
      </p:grpSpPr>
      <p:pic>
        <p:nvPicPr>
          <p:cNvPr id="142" name="Google Shape;142;p32"/>
          <p:cNvPicPr preferRelativeResize="0"/>
          <p:nvPr/>
        </p:nvPicPr>
        <p:blipFill rotWithShape="1">
          <a:blip r:embed="rId2">
            <a:alphaModFix/>
          </a:blip>
          <a:srcRect/>
          <a:stretch/>
        </p:blipFill>
        <p:spPr>
          <a:xfrm>
            <a:off x="1" y="-7366"/>
            <a:ext cx="12192000" cy="6865892"/>
          </a:xfrm>
          <a:prstGeom prst="rect">
            <a:avLst/>
          </a:prstGeom>
          <a:noFill/>
          <a:ln>
            <a:noFill/>
          </a:ln>
        </p:spPr>
      </p:pic>
      <p:sp>
        <p:nvSpPr>
          <p:cNvPr id="143" name="Google Shape;143;p32"/>
          <p:cNvSpPr/>
          <p:nvPr/>
        </p:nvSpPr>
        <p:spPr>
          <a:xfrm>
            <a:off x="0" y="528"/>
            <a:ext cx="12192000" cy="6858000"/>
          </a:xfrm>
          <a:prstGeom prst="rect">
            <a:avLst/>
          </a:prstGeom>
          <a:solidFill>
            <a:schemeClr val="lt2">
              <a:alpha val="85490"/>
            </a:schemeClr>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3F3F3F"/>
              </a:solidFill>
              <a:latin typeface="Arial"/>
              <a:ea typeface="Arial"/>
              <a:cs typeface="Arial"/>
              <a:sym typeface="Arial"/>
            </a:endParaRPr>
          </a:p>
        </p:txBody>
      </p:sp>
      <p:sp>
        <p:nvSpPr>
          <p:cNvPr id="144" name="Google Shape;144;p32"/>
          <p:cNvSpPr txBox="1">
            <a:spLocks noGrp="1"/>
          </p:cNvSpPr>
          <p:nvPr>
            <p:ph type="body" idx="1"/>
          </p:nvPr>
        </p:nvSpPr>
        <p:spPr>
          <a:xfrm>
            <a:off x="1400400" y="1702800"/>
            <a:ext cx="10587600" cy="24012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lt1"/>
              </a:buClr>
              <a:buSzPts val="11300"/>
              <a:buNone/>
              <a:defRPr sz="15066" i="1">
                <a:solidFill>
                  <a:schemeClr val="lt1"/>
                </a:solidFill>
                <a:latin typeface="Arial"/>
                <a:ea typeface="Arial"/>
                <a:cs typeface="Arial"/>
                <a:sym typeface="Arial"/>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pic>
        <p:nvPicPr>
          <p:cNvPr id="145" name="Google Shape;145;p32"/>
          <p:cNvPicPr preferRelativeResize="0"/>
          <p:nvPr/>
        </p:nvPicPr>
        <p:blipFill rotWithShape="1">
          <a:blip r:embed="rId3">
            <a:alphaModFix/>
          </a:blip>
          <a:srcRect/>
          <a:stretch/>
        </p:blipFill>
        <p:spPr>
          <a:xfrm>
            <a:off x="10925669" y="433632"/>
            <a:ext cx="812471" cy="426643"/>
          </a:xfrm>
          <a:prstGeom prst="rect">
            <a:avLst/>
          </a:prstGeom>
          <a:noFill/>
          <a:ln>
            <a:noFill/>
          </a:ln>
        </p:spPr>
      </p:pic>
      <p:sp>
        <p:nvSpPr>
          <p:cNvPr id="146" name="Google Shape;146;p32"/>
          <p:cNvSpPr txBox="1">
            <a:spLocks noGrp="1"/>
          </p:cNvSpPr>
          <p:nvPr>
            <p:ph type="body" idx="2"/>
          </p:nvPr>
        </p:nvSpPr>
        <p:spPr>
          <a:xfrm>
            <a:off x="1400175" y="4103688"/>
            <a:ext cx="10586800" cy="4048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lt1"/>
              </a:buClr>
              <a:buSzPts val="1800"/>
              <a:buNone/>
              <a:defRPr sz="2400" i="1">
                <a:solidFill>
                  <a:schemeClr val="lt1"/>
                </a:solidFill>
                <a:latin typeface="Times New Roman"/>
                <a:ea typeface="Times New Roman"/>
                <a:cs typeface="Times New Roman"/>
                <a:sym typeface="Times New Roman"/>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431658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300163"/>
          </a:xfrm>
        </p:spPr>
        <p:txBody>
          <a:bodyPr/>
          <a:lstStyle>
            <a:lvl1pPr algn="ctr">
              <a:defRPr sz="3733" spc="0" baseline="0">
                <a:solidFill>
                  <a:schemeClr val="accent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914400" y="3624954"/>
            <a:ext cx="10363200" cy="693057"/>
          </a:xfrm>
          <a:prstGeom prst="rect">
            <a:avLst/>
          </a:prstGeom>
        </p:spPr>
        <p:txBody>
          <a:bodyPr lIns="91280" tIns="45640" rIns="91280" bIns="45640"/>
          <a:lstStyle>
            <a:lvl1pPr marL="0" indent="0" algn="ctr">
              <a:spcBef>
                <a:spcPts val="0"/>
              </a:spcBef>
              <a:spcAft>
                <a:spcPts val="0"/>
              </a:spcAft>
              <a:buNone/>
              <a:defRPr sz="2200">
                <a:solidFill>
                  <a:schemeClr val="tx1"/>
                </a:solidFill>
                <a:latin typeface="+mj-lt"/>
              </a:defRPr>
            </a:lvl1pPr>
            <a:lvl2pPr marL="456383" indent="0" algn="ctr">
              <a:buNone/>
              <a:defRPr>
                <a:solidFill>
                  <a:schemeClr val="tx1">
                    <a:tint val="75000"/>
                  </a:schemeClr>
                </a:solidFill>
              </a:defRPr>
            </a:lvl2pPr>
            <a:lvl3pPr marL="912765" indent="0" algn="ctr">
              <a:buNone/>
              <a:defRPr>
                <a:solidFill>
                  <a:schemeClr val="tx1">
                    <a:tint val="75000"/>
                  </a:schemeClr>
                </a:solidFill>
              </a:defRPr>
            </a:lvl3pPr>
            <a:lvl4pPr marL="1369148" indent="0" algn="ctr">
              <a:buNone/>
              <a:defRPr>
                <a:solidFill>
                  <a:schemeClr val="tx1">
                    <a:tint val="75000"/>
                  </a:schemeClr>
                </a:solidFill>
              </a:defRPr>
            </a:lvl4pPr>
            <a:lvl5pPr marL="1825532" indent="0" algn="ctr">
              <a:buNone/>
              <a:defRPr>
                <a:solidFill>
                  <a:schemeClr val="tx1">
                    <a:tint val="75000"/>
                  </a:schemeClr>
                </a:solidFill>
              </a:defRPr>
            </a:lvl5pPr>
            <a:lvl6pPr marL="2281912" indent="0" algn="ctr">
              <a:buNone/>
              <a:defRPr>
                <a:solidFill>
                  <a:schemeClr val="tx1">
                    <a:tint val="75000"/>
                  </a:schemeClr>
                </a:solidFill>
              </a:defRPr>
            </a:lvl6pPr>
            <a:lvl7pPr marL="2738297" indent="0" algn="ctr">
              <a:buNone/>
              <a:defRPr>
                <a:solidFill>
                  <a:schemeClr val="tx1">
                    <a:tint val="75000"/>
                  </a:schemeClr>
                </a:solidFill>
              </a:defRPr>
            </a:lvl7pPr>
            <a:lvl8pPr marL="3194679" indent="0" algn="ctr">
              <a:buNone/>
              <a:defRPr>
                <a:solidFill>
                  <a:schemeClr val="tx1">
                    <a:tint val="75000"/>
                  </a:schemeClr>
                </a:solidFill>
              </a:defRPr>
            </a:lvl8pPr>
            <a:lvl9pPr marL="3651058" indent="0" algn="ctr">
              <a:buNone/>
              <a:defRPr>
                <a:solidFill>
                  <a:schemeClr val="tx1">
                    <a:tint val="75000"/>
                  </a:schemeClr>
                </a:solidFill>
              </a:defRPr>
            </a:lvl9pPr>
          </a:lstStyle>
          <a:p>
            <a:r>
              <a:rPr lang="en-US" dirty="0"/>
              <a:t>Click to edit Master subtitle style</a:t>
            </a:r>
            <a:endParaRPr lang="en-GB" dirty="0"/>
          </a:p>
        </p:txBody>
      </p:sp>
      <p:cxnSp>
        <p:nvCxnSpPr>
          <p:cNvPr id="5" name="Straight Connector 4"/>
          <p:cNvCxnSpPr/>
          <p:nvPr userDrawn="1"/>
        </p:nvCxnSpPr>
        <p:spPr>
          <a:xfrm flipV="1">
            <a:off x="548641" y="3523008"/>
            <a:ext cx="11135360" cy="95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914400" y="4400555"/>
            <a:ext cx="10363200" cy="571500"/>
          </a:xfrm>
          <a:prstGeom prst="rect">
            <a:avLst/>
          </a:prstGeom>
        </p:spPr>
        <p:txBody>
          <a:bodyPr lIns="91280" tIns="45640" rIns="91280" bIns="45640"/>
          <a:lstStyle>
            <a:lvl1pPr marL="0" indent="0" algn="ctr">
              <a:buNone/>
              <a:defRPr sz="1600" i="1">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41732375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AED000-DA2F-44BD-B1A6-F0346A7E207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0"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96AED000-DA2F-44BD-B1A6-F0346A7E20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18C6DDB-7E14-43D6-A9E5-59B4E68D3A83}"/>
              </a:ext>
            </a:extLst>
          </p:cNvPr>
          <p:cNvSpPr/>
          <p:nvPr userDrawn="1">
            <p:custDataLst>
              <p:tags r:id="rId3"/>
            </p:custDataLst>
          </p:nvPr>
        </p:nvSpPr>
        <p:spPr>
          <a:xfrm>
            <a:off x="0" y="0"/>
            <a:ext cx="158750" cy="158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527053" y="241929"/>
            <a:ext cx="11137900" cy="907252"/>
          </a:xfrm>
        </p:spPr>
        <p:txBody>
          <a:bodyPr/>
          <a:lstStyle>
            <a:lvl1pPr>
              <a:lnSpc>
                <a:spcPct val="90000"/>
              </a:lnSpc>
              <a:defRPr sz="3200" b="1">
                <a:solidFill>
                  <a:schemeClr val="accent6"/>
                </a:solidFill>
                <a:latin typeface="+mj-lt"/>
              </a:defRPr>
            </a:lvl1pPr>
          </a:lstStyle>
          <a:p>
            <a:r>
              <a:rPr lang="en-US" dirty="0"/>
              <a:t>Click to edit Master title style</a:t>
            </a:r>
            <a:endParaRPr lang="en-GB" dirty="0"/>
          </a:p>
        </p:txBody>
      </p:sp>
      <p:cxnSp>
        <p:nvCxnSpPr>
          <p:cNvPr id="10" name="Straight Connector 9"/>
          <p:cNvCxnSpPr/>
          <p:nvPr userDrawn="1"/>
        </p:nvCxnSpPr>
        <p:spPr>
          <a:xfrm flipV="1">
            <a:off x="548641" y="1268964"/>
            <a:ext cx="11135360" cy="95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p:nvPr>
        </p:nvSpPr>
        <p:spPr>
          <a:xfrm>
            <a:off x="527053" y="1447800"/>
            <a:ext cx="11137900" cy="4443455"/>
          </a:xfrm>
          <a:prstGeom prst="rect">
            <a:avLst/>
          </a:prstGeom>
        </p:spPr>
        <p:txBody>
          <a:bodyPr lIns="0" tIns="0" rIns="0" bIns="91440"/>
          <a:lstStyle>
            <a:lvl1pPr>
              <a:spcAft>
                <a:spcPts val="800"/>
              </a:spcAft>
              <a:buClr>
                <a:schemeClr val="accent6"/>
              </a:buClr>
              <a:defRPr sz="2400">
                <a:solidFill>
                  <a:schemeClr val="tx1"/>
                </a:solidFill>
                <a:latin typeface="+mj-lt"/>
              </a:defRPr>
            </a:lvl1pPr>
            <a:lvl2pPr>
              <a:spcAft>
                <a:spcPts val="800"/>
              </a:spcAft>
              <a:buClr>
                <a:schemeClr val="accent6"/>
              </a:buClr>
              <a:defRPr sz="2000">
                <a:solidFill>
                  <a:schemeClr val="tx1"/>
                </a:solidFill>
                <a:latin typeface="+mj-lt"/>
              </a:defRPr>
            </a:lvl2pPr>
            <a:lvl3pPr>
              <a:spcAft>
                <a:spcPts val="800"/>
              </a:spcAft>
              <a:buClr>
                <a:schemeClr val="accent6"/>
              </a:buClr>
              <a:defRPr sz="2000">
                <a:solidFill>
                  <a:schemeClr val="tx1"/>
                </a:solidFill>
                <a:latin typeface="+mj-lt"/>
              </a:defRPr>
            </a:lvl3pPr>
            <a:lvl4pPr>
              <a:spcAft>
                <a:spcPts val="800"/>
              </a:spcAft>
              <a:buClr>
                <a:schemeClr val="accent6"/>
              </a:buClr>
              <a:defRPr sz="1800">
                <a:solidFill>
                  <a:schemeClr val="tx1"/>
                </a:solidFill>
                <a:latin typeface="+mj-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15"/>
          <p:cNvSpPr>
            <a:spLocks noGrp="1"/>
          </p:cNvSpPr>
          <p:nvPr>
            <p:ph type="body" sz="quarter" idx="11" hasCustomPrompt="1"/>
          </p:nvPr>
        </p:nvSpPr>
        <p:spPr>
          <a:xfrm>
            <a:off x="527049" y="6259600"/>
            <a:ext cx="4800000" cy="360000"/>
          </a:xfrm>
          <a:prstGeom prst="rect">
            <a:avLst/>
          </a:prstGeom>
        </p:spPr>
        <p:txBody>
          <a:bodyPr lIns="0" tIns="0" rIns="0" bIns="0" anchor="b"/>
          <a:lstStyle>
            <a:lvl1pPr marL="0" indent="0">
              <a:spcAft>
                <a:spcPts val="0"/>
              </a:spcAft>
              <a:buNone/>
              <a:defRPr sz="1000">
                <a:solidFill>
                  <a:schemeClr val="tx1"/>
                </a:solidFill>
                <a:latin typeface="+mj-lt"/>
                <a:cs typeface="Arial" panose="020B0604020202020204" pitchFamily="34" charset="0"/>
              </a:defRPr>
            </a:lvl1pPr>
          </a:lstStyle>
          <a:p>
            <a:pPr lvl="0"/>
            <a:r>
              <a:rPr lang="en-US" dirty="0"/>
              <a:t>Footnote</a:t>
            </a:r>
          </a:p>
        </p:txBody>
      </p:sp>
      <p:sp>
        <p:nvSpPr>
          <p:cNvPr id="18" name="Text Placeholder 17"/>
          <p:cNvSpPr>
            <a:spLocks noGrp="1"/>
          </p:cNvSpPr>
          <p:nvPr>
            <p:ph type="body" sz="quarter" idx="12" hasCustomPrompt="1"/>
          </p:nvPr>
        </p:nvSpPr>
        <p:spPr>
          <a:xfrm>
            <a:off x="6864951" y="6259600"/>
            <a:ext cx="4800000" cy="360000"/>
          </a:xfrm>
          <a:prstGeom prst="rect">
            <a:avLst/>
          </a:prstGeom>
        </p:spPr>
        <p:txBody>
          <a:bodyPr lIns="0" tIns="0" rIns="0" bIns="0" anchor="b"/>
          <a:lstStyle>
            <a:lvl1pPr marL="212345" indent="-212345" algn="r">
              <a:spcAft>
                <a:spcPts val="0"/>
              </a:spcAft>
              <a:buNone/>
              <a:defRPr lang="en-GB" sz="1000" dirty="0">
                <a:solidFill>
                  <a:schemeClr val="tx1"/>
                </a:solidFill>
                <a:latin typeface="+mj-lt"/>
              </a:defRPr>
            </a:lvl1pPr>
          </a:lstStyle>
          <a:p>
            <a:pPr marL="0" lvl="0" indent="0"/>
            <a:r>
              <a:rPr lang="en-GB" dirty="0"/>
              <a:t>Reference</a:t>
            </a:r>
          </a:p>
        </p:txBody>
      </p:sp>
    </p:spTree>
    <p:extLst>
      <p:ext uri="{BB962C8B-B14F-4D97-AF65-F5344CB8AC3E}">
        <p14:creationId xmlns:p14="http://schemas.microsoft.com/office/powerpoint/2010/main" val="2048333904"/>
      </p:ext>
    </p:extLst>
  </p:cSld>
  <p:clrMapOvr>
    <a:masterClrMapping/>
  </p:clrMapOvr>
  <p:transition>
    <p:fade/>
  </p:transition>
  <p:hf hdr="0" ftr="0" dt="0"/>
  <p:extLst>
    <p:ext uri="{DCECCB84-F9BA-43D5-87BE-67443E8EF086}">
      <p15:sldGuideLst xmlns:p15="http://schemas.microsoft.com/office/powerpoint/2012/main">
        <p15:guide id="2" pos="249">
          <p15:clr>
            <a:srgbClr val="FBAE40"/>
          </p15:clr>
        </p15:guide>
        <p15:guide id="3" pos="55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7053" y="241929"/>
            <a:ext cx="11137900" cy="907252"/>
          </a:xfrm>
        </p:spPr>
        <p:txBody>
          <a:bodyPr/>
          <a:lstStyle>
            <a:lvl1pPr>
              <a:lnSpc>
                <a:spcPts val="2999"/>
              </a:lnSpc>
              <a:defRPr sz="3733">
                <a:solidFill>
                  <a:schemeClr val="accent6"/>
                </a:solidFill>
                <a:latin typeface="+mj-lt"/>
              </a:defRPr>
            </a:lvl1pPr>
          </a:lstStyle>
          <a:p>
            <a:r>
              <a:rPr lang="en-US" dirty="0"/>
              <a:t>Click to edit Master title style</a:t>
            </a:r>
            <a:endParaRPr lang="en-GB" dirty="0"/>
          </a:p>
        </p:txBody>
      </p:sp>
      <p:cxnSp>
        <p:nvCxnSpPr>
          <p:cNvPr id="10" name="Straight Connector 9"/>
          <p:cNvCxnSpPr/>
          <p:nvPr userDrawn="1"/>
        </p:nvCxnSpPr>
        <p:spPr>
          <a:xfrm flipV="1">
            <a:off x="548641" y="1268964"/>
            <a:ext cx="11135360" cy="95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15"/>
          <p:cNvSpPr>
            <a:spLocks noGrp="1"/>
          </p:cNvSpPr>
          <p:nvPr>
            <p:ph type="body" sz="quarter" idx="11" hasCustomPrompt="1"/>
          </p:nvPr>
        </p:nvSpPr>
        <p:spPr>
          <a:xfrm>
            <a:off x="527049" y="6259600"/>
            <a:ext cx="4800000" cy="360000"/>
          </a:xfrm>
          <a:prstGeom prst="rect">
            <a:avLst/>
          </a:prstGeom>
        </p:spPr>
        <p:txBody>
          <a:bodyPr lIns="91280" tIns="45640" rIns="91280" bIns="45640" anchor="b"/>
          <a:lstStyle>
            <a:lvl1pPr marL="0" indent="0">
              <a:buNone/>
              <a:defRPr sz="1000">
                <a:solidFill>
                  <a:schemeClr val="tx1"/>
                </a:solidFill>
                <a:latin typeface="+mj-lt"/>
                <a:cs typeface="Arial" panose="020B0604020202020204" pitchFamily="34" charset="0"/>
              </a:defRPr>
            </a:lvl1pPr>
          </a:lstStyle>
          <a:p>
            <a:pPr lvl="0"/>
            <a:r>
              <a:rPr lang="en-US" dirty="0"/>
              <a:t>Footnote</a:t>
            </a:r>
          </a:p>
        </p:txBody>
      </p:sp>
      <p:sp>
        <p:nvSpPr>
          <p:cNvPr id="15" name="Text Placeholder 17"/>
          <p:cNvSpPr>
            <a:spLocks noGrp="1"/>
          </p:cNvSpPr>
          <p:nvPr>
            <p:ph type="body" sz="quarter" idx="12" hasCustomPrompt="1"/>
          </p:nvPr>
        </p:nvSpPr>
        <p:spPr>
          <a:xfrm>
            <a:off x="6864951" y="6259600"/>
            <a:ext cx="4800000" cy="360000"/>
          </a:xfrm>
          <a:prstGeom prst="rect">
            <a:avLst/>
          </a:prstGeom>
        </p:spPr>
        <p:txBody>
          <a:bodyPr lIns="91280" tIns="45640" rIns="91280" bIns="45640" anchor="b"/>
          <a:lstStyle>
            <a:lvl1pPr marL="212345" indent="-212345" algn="r">
              <a:buNone/>
              <a:defRPr lang="en-GB" sz="1000" dirty="0">
                <a:solidFill>
                  <a:schemeClr val="tx1"/>
                </a:solidFill>
                <a:latin typeface="+mj-lt"/>
              </a:defRPr>
            </a:lvl1pPr>
          </a:lstStyle>
          <a:p>
            <a:pPr marL="0" lvl="0" indent="0"/>
            <a:r>
              <a:rPr lang="en-GB" dirty="0"/>
              <a:t>Reference</a:t>
            </a:r>
          </a:p>
        </p:txBody>
      </p:sp>
    </p:spTree>
    <p:extLst>
      <p:ext uri="{BB962C8B-B14F-4D97-AF65-F5344CB8AC3E}">
        <p14:creationId xmlns:p14="http://schemas.microsoft.com/office/powerpoint/2010/main" val="1708411961"/>
      </p:ext>
    </p:extLst>
  </p:cSld>
  <p:clrMapOvr>
    <a:masterClrMapping/>
  </p:clrMapOvr>
  <p:transition>
    <p:fade/>
  </p:transition>
  <p:hf hdr="0" ftr="0" dt="0"/>
  <p:extLst>
    <p:ext uri="{DCECCB84-F9BA-43D5-87BE-67443E8EF086}">
      <p15:sldGuideLst xmlns:p15="http://schemas.microsoft.com/office/powerpoint/2012/main">
        <p15:guide id="2" pos="249">
          <p15:clr>
            <a:srgbClr val="FBAE40"/>
          </p15:clr>
        </p15:guide>
        <p15:guide id="3" pos="55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hart/image subtitle">
    <p:spTree>
      <p:nvGrpSpPr>
        <p:cNvPr id="1" name=""/>
        <p:cNvGrpSpPr/>
        <p:nvPr/>
      </p:nvGrpSpPr>
      <p:grpSpPr>
        <a:xfrm>
          <a:off x="0" y="0"/>
          <a:ext cx="0" cy="0"/>
          <a:chOff x="0" y="0"/>
          <a:chExt cx="0" cy="0"/>
        </a:xfrm>
      </p:grpSpPr>
      <p:sp>
        <p:nvSpPr>
          <p:cNvPr id="2" name="Title 1"/>
          <p:cNvSpPr>
            <a:spLocks noGrp="1"/>
          </p:cNvSpPr>
          <p:nvPr>
            <p:ph type="title"/>
          </p:nvPr>
        </p:nvSpPr>
        <p:spPr>
          <a:xfrm>
            <a:off x="527053" y="241929"/>
            <a:ext cx="11137900" cy="907252"/>
          </a:xfrm>
        </p:spPr>
        <p:txBody>
          <a:bodyPr/>
          <a:lstStyle>
            <a:lvl1pPr>
              <a:lnSpc>
                <a:spcPts val="2999"/>
              </a:lnSpc>
              <a:defRPr sz="3733">
                <a:solidFill>
                  <a:schemeClr val="accent6"/>
                </a:solidFill>
                <a:latin typeface="+mj-lt"/>
              </a:defRPr>
            </a:lvl1pPr>
          </a:lstStyle>
          <a:p>
            <a:r>
              <a:rPr lang="en-US" dirty="0"/>
              <a:t>Click to edit Master title style</a:t>
            </a:r>
            <a:endParaRPr lang="en-GB" dirty="0"/>
          </a:p>
        </p:txBody>
      </p:sp>
      <p:cxnSp>
        <p:nvCxnSpPr>
          <p:cNvPr id="10" name="Straight Connector 9"/>
          <p:cNvCxnSpPr/>
          <p:nvPr userDrawn="1"/>
        </p:nvCxnSpPr>
        <p:spPr>
          <a:xfrm flipV="1">
            <a:off x="548641" y="1268964"/>
            <a:ext cx="11135360" cy="95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15"/>
          <p:cNvSpPr>
            <a:spLocks noGrp="1"/>
          </p:cNvSpPr>
          <p:nvPr>
            <p:ph type="body" sz="quarter" idx="11" hasCustomPrompt="1"/>
          </p:nvPr>
        </p:nvSpPr>
        <p:spPr>
          <a:xfrm>
            <a:off x="527049" y="6259600"/>
            <a:ext cx="4800000" cy="360000"/>
          </a:xfrm>
          <a:prstGeom prst="rect">
            <a:avLst/>
          </a:prstGeom>
        </p:spPr>
        <p:txBody>
          <a:bodyPr lIns="91280" tIns="45640" rIns="91280" bIns="45640" anchor="b"/>
          <a:lstStyle>
            <a:lvl1pPr marL="0" indent="0">
              <a:buNone/>
              <a:defRPr sz="1100">
                <a:solidFill>
                  <a:schemeClr val="tx1"/>
                </a:solidFill>
                <a:latin typeface="+mj-lt"/>
                <a:cs typeface="Arial" panose="020B0604020202020204" pitchFamily="34" charset="0"/>
              </a:defRPr>
            </a:lvl1pPr>
          </a:lstStyle>
          <a:p>
            <a:pPr lvl="0"/>
            <a:r>
              <a:rPr lang="en-US" dirty="0"/>
              <a:t>Footnote</a:t>
            </a:r>
          </a:p>
        </p:txBody>
      </p:sp>
      <p:sp>
        <p:nvSpPr>
          <p:cNvPr id="15" name="Text Placeholder 17"/>
          <p:cNvSpPr>
            <a:spLocks noGrp="1"/>
          </p:cNvSpPr>
          <p:nvPr>
            <p:ph type="body" sz="quarter" idx="12" hasCustomPrompt="1"/>
          </p:nvPr>
        </p:nvSpPr>
        <p:spPr>
          <a:xfrm>
            <a:off x="6864951" y="6259600"/>
            <a:ext cx="4800000" cy="360000"/>
          </a:xfrm>
          <a:prstGeom prst="rect">
            <a:avLst/>
          </a:prstGeom>
        </p:spPr>
        <p:txBody>
          <a:bodyPr lIns="91280" tIns="45640" rIns="91280" bIns="45640" anchor="b"/>
          <a:lstStyle>
            <a:lvl1pPr marL="212345" indent="-212345" algn="r">
              <a:buNone/>
              <a:defRPr lang="en-GB" sz="1100" dirty="0">
                <a:solidFill>
                  <a:schemeClr val="tx1"/>
                </a:solidFill>
                <a:latin typeface="+mj-lt"/>
              </a:defRPr>
            </a:lvl1pPr>
          </a:lstStyle>
          <a:p>
            <a:pPr marL="0" lvl="0" indent="0"/>
            <a:r>
              <a:rPr lang="en-GB" dirty="0"/>
              <a:t>Reference</a:t>
            </a:r>
          </a:p>
        </p:txBody>
      </p:sp>
      <p:sp>
        <p:nvSpPr>
          <p:cNvPr id="4" name="Text Placeholder 3"/>
          <p:cNvSpPr>
            <a:spLocks noGrp="1"/>
          </p:cNvSpPr>
          <p:nvPr>
            <p:ph type="body" sz="quarter" idx="13" hasCustomPrompt="1"/>
          </p:nvPr>
        </p:nvSpPr>
        <p:spPr>
          <a:xfrm>
            <a:off x="527053" y="1408625"/>
            <a:ext cx="11137900" cy="503239"/>
          </a:xfrm>
          <a:prstGeom prst="rect">
            <a:avLst/>
          </a:prstGeom>
        </p:spPr>
        <p:txBody>
          <a:bodyPr lIns="91280" tIns="45640" rIns="91280" bIns="45640" anchor="b"/>
          <a:lstStyle>
            <a:lvl1pPr marL="0" indent="0" algn="ctr">
              <a:lnSpc>
                <a:spcPts val="1999"/>
              </a:lnSpc>
              <a:spcAft>
                <a:spcPts val="0"/>
              </a:spcAft>
              <a:buNone/>
              <a:defRPr sz="2667" b="0" i="0"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810763298"/>
      </p:ext>
    </p:extLst>
  </p:cSld>
  <p:clrMapOvr>
    <a:masterClrMapping/>
  </p:clrMapOvr>
  <p:transition>
    <p:fade/>
  </p:transition>
  <p:hf hdr="0" ftr="0" dt="0"/>
  <p:extLst>
    <p:ext uri="{DCECCB84-F9BA-43D5-87BE-67443E8EF086}">
      <p15:sldGuideLst xmlns:p15="http://schemas.microsoft.com/office/powerpoint/2012/main">
        <p15:guide id="2" pos="249">
          <p15:clr>
            <a:srgbClr val="FBAE40"/>
          </p15:clr>
        </p15:guide>
        <p15:guide id="3" pos="551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32886" y="1498600"/>
            <a:ext cx="11127316" cy="42100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91440" tIns="45720" rIns="91440" bIns="45720"/>
          <a:lstStyle>
            <a:lvl1pPr>
              <a:defRPr/>
            </a:lvl1pPr>
          </a:lstStyle>
          <a:p>
            <a:pPr>
              <a:defRPr/>
            </a:pPr>
            <a:fld id="{AD2C7B10-2AEA-F442-A2D4-454BCAEA631E}" type="datetimeFigureOut">
              <a:rPr lang="en-US" smtClean="0">
                <a:solidFill>
                  <a:srgbClr val="000000"/>
                </a:solidFill>
                <a:ea typeface="ＭＳ Ｐゴシック" charset="0"/>
              </a:rPr>
              <a:pPr>
                <a:defRPr/>
              </a:pPr>
              <a:t>10/31/19</a:t>
            </a:fld>
            <a:endParaRPr lang="en-US" dirty="0">
              <a:solidFill>
                <a:srgbClr val="000000"/>
              </a:solidFill>
              <a:ea typeface="ＭＳ Ｐゴシック" charset="0"/>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lIns="91440" tIns="45720" rIns="91440" bIns="45720"/>
          <a:lstStyle>
            <a:lvl1pPr>
              <a:defRPr/>
            </a:lvl1pPr>
          </a:lstStyle>
          <a:p>
            <a:pPr>
              <a:defRPr/>
            </a:pPr>
            <a:endParaRPr lang="en-US" dirty="0">
              <a:solidFill>
                <a:srgbClr val="000000"/>
              </a:solidFill>
              <a:ea typeface="ＭＳ Ｐゴシック" charset="0"/>
            </a:endParaRPr>
          </a:p>
        </p:txBody>
      </p:sp>
      <p:sp>
        <p:nvSpPr>
          <p:cNvPr id="6" name="Slide Number Placeholder 5"/>
          <p:cNvSpPr>
            <a:spLocks noGrp="1"/>
          </p:cNvSpPr>
          <p:nvPr>
            <p:ph type="sldNum" sz="quarter" idx="12"/>
          </p:nvPr>
        </p:nvSpPr>
        <p:spPr>
          <a:xfrm>
            <a:off x="576952" y="6628657"/>
            <a:ext cx="185949" cy="153888"/>
          </a:xfrm>
          <a:prstGeom prst="rect">
            <a:avLst/>
          </a:prstGeom>
        </p:spPr>
        <p:txBody>
          <a:bodyPr/>
          <a:lstStyle>
            <a:lvl1pPr>
              <a:defRPr/>
            </a:lvl1pPr>
          </a:lstStyle>
          <a:p>
            <a:fld id="{33462869-EF3F-4509-9D2D-F86263AA81B3}" type="slidenum">
              <a:rPr lang="en-US" smtClean="0">
                <a:solidFill>
                  <a:srgbClr val="0066CC"/>
                </a:solidFill>
              </a:rPr>
              <a:pPr/>
              <a:t>‹#›</a:t>
            </a:fld>
            <a:endParaRPr lang="en-US" dirty="0">
              <a:solidFill>
                <a:srgbClr val="0066CC"/>
              </a:solidFill>
            </a:endParaRPr>
          </a:p>
        </p:txBody>
      </p:sp>
    </p:spTree>
    <p:extLst>
      <p:ext uri="{BB962C8B-B14F-4D97-AF65-F5344CB8AC3E}">
        <p14:creationId xmlns:p14="http://schemas.microsoft.com/office/powerpoint/2010/main" val="1287032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129" y="451884"/>
            <a:ext cx="11056564" cy="914400"/>
          </a:xfrm>
        </p:spPr>
        <p:txBody>
          <a:bodyPr/>
          <a:lstStyle>
            <a:lvl1pPr>
              <a:defRPr b="1" i="0">
                <a:latin typeface="Gotham Book" charset="0"/>
                <a:ea typeface="Gotham Book" charset="0"/>
                <a:cs typeface="Gotham Book" charset="0"/>
              </a:defRPr>
            </a:lvl1pPr>
          </a:lstStyle>
          <a:p>
            <a:r>
              <a:rPr lang="en-US"/>
              <a:t>Click to edit Master title style</a:t>
            </a:r>
          </a:p>
        </p:txBody>
      </p:sp>
      <p:sp>
        <p:nvSpPr>
          <p:cNvPr id="3" name="Content Placeholder 2"/>
          <p:cNvSpPr>
            <a:spLocks noGrp="1"/>
          </p:cNvSpPr>
          <p:nvPr>
            <p:ph idx="1"/>
          </p:nvPr>
        </p:nvSpPr>
        <p:spPr>
          <a:xfrm>
            <a:off x="344129" y="1565466"/>
            <a:ext cx="11056564" cy="48353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rotWithShape="1">
          <a:blip r:embed="rId2" cstate="print">
            <a:alphaModFix amt="25000"/>
            <a:extLst>
              <a:ext uri="{28A0092B-C50C-407E-A947-70E740481C1C}">
                <a14:useLocalDpi xmlns:a14="http://schemas.microsoft.com/office/drawing/2010/main" val="0"/>
              </a:ext>
            </a:extLst>
          </a:blip>
          <a:srcRect l="3" t="3" r="59378" b="72627"/>
          <a:stretch/>
        </p:blipFill>
        <p:spPr>
          <a:xfrm>
            <a:off x="9237306" y="5837525"/>
            <a:ext cx="2954695" cy="1030707"/>
          </a:xfrm>
          <a:prstGeom prst="rect">
            <a:avLst/>
          </a:prstGeom>
        </p:spPr>
      </p:pic>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6332" t="15315" r="26518" b="15420"/>
          <a:stretch/>
        </p:blipFill>
        <p:spPr>
          <a:xfrm>
            <a:off x="11400692" y="6137466"/>
            <a:ext cx="518747" cy="589087"/>
          </a:xfrm>
          <a:prstGeom prst="rect">
            <a:avLst/>
          </a:prstGeom>
        </p:spPr>
      </p:pic>
      <p:cxnSp>
        <p:nvCxnSpPr>
          <p:cNvPr id="12" name="Straight Connector 11"/>
          <p:cNvCxnSpPr/>
          <p:nvPr userDrawn="1"/>
        </p:nvCxnSpPr>
        <p:spPr>
          <a:xfrm>
            <a:off x="344129" y="1435511"/>
            <a:ext cx="55048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5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dk2"/>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838200" y="4315239"/>
            <a:ext cx="10515600" cy="869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lt1"/>
              </a:buClr>
              <a:buSzPts val="3200"/>
              <a:buFont typeface="Arial"/>
              <a:buNone/>
              <a:defRPr sz="42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 name="Google Shape;16;p2"/>
          <p:cNvPicPr preferRelativeResize="0"/>
          <p:nvPr/>
        </p:nvPicPr>
        <p:blipFill rotWithShape="1">
          <a:blip r:embed="rId2">
            <a:alphaModFix/>
          </a:blip>
          <a:srcRect t="5992"/>
          <a:stretch/>
        </p:blipFill>
        <p:spPr>
          <a:xfrm>
            <a:off x="1" y="0"/>
            <a:ext cx="9144001" cy="2590728"/>
          </a:xfrm>
          <a:prstGeom prst="rect">
            <a:avLst/>
          </a:prstGeom>
          <a:noFill/>
          <a:ln>
            <a:noFill/>
          </a:ln>
        </p:spPr>
      </p:pic>
      <p:sp>
        <p:nvSpPr>
          <p:cNvPr id="17" name="Google Shape;17;p2"/>
          <p:cNvSpPr txBox="1">
            <a:spLocks noGrp="1"/>
          </p:cNvSpPr>
          <p:nvPr>
            <p:ph type="subTitle" idx="1"/>
          </p:nvPr>
        </p:nvSpPr>
        <p:spPr>
          <a:xfrm>
            <a:off x="838200" y="5227927"/>
            <a:ext cx="10515600" cy="587600"/>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Clr>
                <a:schemeClr val="lt1"/>
              </a:buClr>
              <a:buSzPts val="2400"/>
              <a:buFont typeface="EB Garamond"/>
              <a:buNone/>
              <a:defRPr sz="3200" b="0" i="1">
                <a:solidFill>
                  <a:schemeClr val="lt1"/>
                </a:solidFill>
                <a:latin typeface="EB Garamond"/>
                <a:ea typeface="EB Garamond"/>
                <a:cs typeface="EB Garamond"/>
                <a:sym typeface="EB Garamond"/>
              </a:defRPr>
            </a:lvl1pPr>
            <a:lvl2pPr lvl="1" algn="l">
              <a:lnSpc>
                <a:spcPct val="100000"/>
              </a:lnSpc>
              <a:spcBef>
                <a:spcPts val="800"/>
              </a:spcBef>
              <a:spcAft>
                <a:spcPts val="0"/>
              </a:spcAft>
              <a:buClr>
                <a:schemeClr val="dk1"/>
              </a:buClr>
              <a:buSzPts val="1800"/>
              <a:buChar char="–"/>
              <a:defRPr/>
            </a:lvl2pPr>
            <a:lvl3pPr lvl="2" algn="l">
              <a:lnSpc>
                <a:spcPct val="100000"/>
              </a:lnSpc>
              <a:spcBef>
                <a:spcPts val="800"/>
              </a:spcBef>
              <a:spcAft>
                <a:spcPts val="0"/>
              </a:spcAft>
              <a:buClr>
                <a:schemeClr val="dk1"/>
              </a:buClr>
              <a:buSzPts val="1800"/>
              <a:buChar char="o"/>
              <a:defRPr/>
            </a:lvl3pPr>
            <a:lvl4pPr lvl="3" algn="l">
              <a:lnSpc>
                <a:spcPct val="100000"/>
              </a:lnSpc>
              <a:spcBef>
                <a:spcPts val="800"/>
              </a:spcBef>
              <a:spcAft>
                <a:spcPts val="0"/>
              </a:spcAft>
              <a:buClr>
                <a:schemeClr val="dk1"/>
              </a:buClr>
              <a:buSzPts val="1800"/>
              <a:buChar char="▪"/>
              <a:defRPr/>
            </a:lvl4pPr>
            <a:lvl5pPr lvl="4" algn="l">
              <a:lnSpc>
                <a:spcPct val="100000"/>
              </a:lnSpc>
              <a:spcBef>
                <a:spcPts val="800"/>
              </a:spcBef>
              <a:spcAft>
                <a:spcPts val="0"/>
              </a:spcAft>
              <a:buClr>
                <a:schemeClr val="dk1"/>
              </a:buClr>
              <a:buSzPts val="1800"/>
              <a:buChar char="•"/>
              <a:defRPr/>
            </a:lvl5pPr>
            <a:lvl6pPr lvl="5" algn="l">
              <a:lnSpc>
                <a:spcPct val="90000"/>
              </a:lnSpc>
              <a:spcBef>
                <a:spcPts val="800"/>
              </a:spcBef>
              <a:spcAft>
                <a:spcPts val="0"/>
              </a:spcAft>
              <a:buClr>
                <a:schemeClr val="dk1"/>
              </a:buClr>
              <a:buSzPts val="1800"/>
              <a:buChar char="•"/>
              <a:defRPr/>
            </a:lvl6pPr>
            <a:lvl7pPr lvl="6" algn="l">
              <a:lnSpc>
                <a:spcPct val="90000"/>
              </a:lnSpc>
              <a:spcBef>
                <a:spcPts val="667"/>
              </a:spcBef>
              <a:spcAft>
                <a:spcPts val="0"/>
              </a:spcAft>
              <a:buClr>
                <a:schemeClr val="dk1"/>
              </a:buClr>
              <a:buSzPts val="1800"/>
              <a:buChar char="•"/>
              <a:defRPr/>
            </a:lvl7pPr>
            <a:lvl8pPr lvl="7" algn="l">
              <a:lnSpc>
                <a:spcPct val="90000"/>
              </a:lnSpc>
              <a:spcBef>
                <a:spcPts val="667"/>
              </a:spcBef>
              <a:spcAft>
                <a:spcPts val="0"/>
              </a:spcAft>
              <a:buClr>
                <a:schemeClr val="dk1"/>
              </a:buClr>
              <a:buSzPts val="1800"/>
              <a:buChar char="•"/>
              <a:defRPr/>
            </a:lvl8pPr>
            <a:lvl9pPr lvl="8" algn="l">
              <a:lnSpc>
                <a:spcPct val="90000"/>
              </a:lnSpc>
              <a:spcBef>
                <a:spcPts val="667"/>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a:alphaModFix/>
          </a:blip>
          <a:srcRect/>
          <a:stretch/>
        </p:blipFill>
        <p:spPr>
          <a:xfrm>
            <a:off x="961944" y="3573013"/>
            <a:ext cx="1088293" cy="564300"/>
          </a:xfrm>
          <a:prstGeom prst="rect">
            <a:avLst/>
          </a:prstGeom>
          <a:noFill/>
          <a:ln>
            <a:noFill/>
          </a:ln>
        </p:spPr>
      </p:pic>
    </p:spTree>
    <p:extLst>
      <p:ext uri="{BB962C8B-B14F-4D97-AF65-F5344CB8AC3E}">
        <p14:creationId xmlns:p14="http://schemas.microsoft.com/office/powerpoint/2010/main" val="1555169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517775" y="1323976"/>
            <a:ext cx="11130000" cy="5117600"/>
          </a:xfrm>
          <a:prstGeom prst="rect">
            <a:avLst/>
          </a:prstGeom>
          <a:noFill/>
          <a:ln>
            <a:noFill/>
          </a:ln>
        </p:spPr>
        <p:txBody>
          <a:bodyPr spcFirstLastPara="1" wrap="square" lIns="90000" tIns="45700" rIns="91425" bIns="45700" anchor="t" anchorCtr="0">
            <a:noAutofit/>
          </a:bodyPr>
          <a:lstStyle>
            <a:lvl1pPr marL="609585" lvl="0" indent="-304792" algn="l">
              <a:lnSpc>
                <a:spcPct val="100000"/>
              </a:lnSpc>
              <a:spcBef>
                <a:spcPts val="0"/>
              </a:spcBef>
              <a:spcAft>
                <a:spcPts val="0"/>
              </a:spcAft>
              <a:buClr>
                <a:schemeClr val="dk1"/>
              </a:buClr>
              <a:buSzPts val="1600"/>
              <a:buNone/>
              <a:defRPr sz="2133"/>
            </a:lvl1pPr>
            <a:lvl2pPr marL="1219170" lvl="1" indent="-304792" algn="l">
              <a:lnSpc>
                <a:spcPct val="100000"/>
              </a:lnSpc>
              <a:spcBef>
                <a:spcPts val="800"/>
              </a:spcBef>
              <a:spcAft>
                <a:spcPts val="0"/>
              </a:spcAft>
              <a:buClr>
                <a:schemeClr val="dk1"/>
              </a:buClr>
              <a:buSzPts val="1600"/>
              <a:buNone/>
              <a:defRPr sz="2133"/>
            </a:lvl2pPr>
            <a:lvl3pPr marL="1828754" lvl="2" indent="-304792" algn="l">
              <a:lnSpc>
                <a:spcPct val="100000"/>
              </a:lnSpc>
              <a:spcBef>
                <a:spcPts val="800"/>
              </a:spcBef>
              <a:spcAft>
                <a:spcPts val="0"/>
              </a:spcAft>
              <a:buClr>
                <a:schemeClr val="dk1"/>
              </a:buClr>
              <a:buSzPts val="1600"/>
              <a:buNone/>
              <a:defRPr sz="2133"/>
            </a:lvl3pPr>
            <a:lvl4pPr marL="2438339" lvl="3" indent="-304792" algn="l">
              <a:lnSpc>
                <a:spcPct val="100000"/>
              </a:lnSpc>
              <a:spcBef>
                <a:spcPts val="800"/>
              </a:spcBef>
              <a:spcAft>
                <a:spcPts val="0"/>
              </a:spcAft>
              <a:buClr>
                <a:schemeClr val="dk1"/>
              </a:buClr>
              <a:buSzPts val="1600"/>
              <a:buNone/>
              <a:defRPr sz="2133"/>
            </a:lvl4pPr>
            <a:lvl5pPr marL="3047924" lvl="4" indent="-304792" algn="l">
              <a:lnSpc>
                <a:spcPct val="100000"/>
              </a:lnSpc>
              <a:spcBef>
                <a:spcPts val="800"/>
              </a:spcBef>
              <a:spcAft>
                <a:spcPts val="0"/>
              </a:spcAft>
              <a:buClr>
                <a:schemeClr val="dk1"/>
              </a:buClr>
              <a:buSzPts val="1600"/>
              <a:buNone/>
              <a:defRPr sz="2133"/>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51704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1851" y="1709740"/>
            <a:ext cx="10515600" cy="1722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84C8A"/>
              </a:buClr>
              <a:buSzPts val="3600"/>
              <a:buFont typeface="Arial"/>
              <a:buNone/>
              <a:defRPr sz="4800" b="1">
                <a:solidFill>
                  <a:srgbClr val="084C8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1851" y="3527425"/>
            <a:ext cx="10515600" cy="1389200"/>
          </a:xfrm>
          <a:prstGeom prst="rect">
            <a:avLst/>
          </a:prstGeom>
          <a:noFill/>
          <a:ln>
            <a:noFill/>
          </a:ln>
        </p:spPr>
        <p:txBody>
          <a:bodyPr spcFirstLastPara="1" wrap="square" lIns="72000" tIns="45700" rIns="72000" bIns="45700" anchor="t" anchorCtr="0">
            <a:noAutofit/>
          </a:bodyPr>
          <a:lstStyle>
            <a:lvl1pPr marL="609585" lvl="0" indent="-304792" algn="l">
              <a:lnSpc>
                <a:spcPct val="100000"/>
              </a:lnSpc>
              <a:spcBef>
                <a:spcPts val="0"/>
              </a:spcBef>
              <a:spcAft>
                <a:spcPts val="0"/>
              </a:spcAft>
              <a:buClr>
                <a:schemeClr val="dk1"/>
              </a:buClr>
              <a:buSzPts val="1800"/>
              <a:buNone/>
              <a:defRPr sz="2400">
                <a:solidFill>
                  <a:schemeClr val="dk1"/>
                </a:solidFill>
              </a:defRPr>
            </a:lvl1pPr>
            <a:lvl2pPr marL="1219170" lvl="1" indent="-304792" algn="l">
              <a:lnSpc>
                <a:spcPct val="100000"/>
              </a:lnSpc>
              <a:spcBef>
                <a:spcPts val="800"/>
              </a:spcBef>
              <a:spcAft>
                <a:spcPts val="0"/>
              </a:spcAft>
              <a:buClr>
                <a:schemeClr val="lt1"/>
              </a:buClr>
              <a:buSzPts val="1600"/>
              <a:buNone/>
              <a:defRPr>
                <a:solidFill>
                  <a:schemeClr val="lt1"/>
                </a:solidFill>
              </a:defRPr>
            </a:lvl2pPr>
            <a:lvl3pPr marL="1828754" lvl="2" indent="-304792" algn="l">
              <a:lnSpc>
                <a:spcPct val="100000"/>
              </a:lnSpc>
              <a:spcBef>
                <a:spcPts val="800"/>
              </a:spcBef>
              <a:spcAft>
                <a:spcPts val="0"/>
              </a:spcAft>
              <a:buClr>
                <a:schemeClr val="lt1"/>
              </a:buClr>
              <a:buSzPts val="1600"/>
              <a:buNone/>
              <a:defRPr>
                <a:solidFill>
                  <a:schemeClr val="lt1"/>
                </a:solidFill>
              </a:defRPr>
            </a:lvl3pPr>
            <a:lvl4pPr marL="2438339" lvl="3" indent="-304792" algn="l">
              <a:lnSpc>
                <a:spcPct val="100000"/>
              </a:lnSpc>
              <a:spcBef>
                <a:spcPts val="800"/>
              </a:spcBef>
              <a:spcAft>
                <a:spcPts val="0"/>
              </a:spcAft>
              <a:buClr>
                <a:schemeClr val="lt1"/>
              </a:buClr>
              <a:buSzPts val="1600"/>
              <a:buNone/>
              <a:defRPr>
                <a:solidFill>
                  <a:schemeClr val="lt1"/>
                </a:solidFill>
              </a:defRPr>
            </a:lvl4pPr>
            <a:lvl5pPr marL="3047924" lvl="4" indent="-304792" algn="l">
              <a:lnSpc>
                <a:spcPct val="100000"/>
              </a:lnSpc>
              <a:spcBef>
                <a:spcPts val="800"/>
              </a:spcBef>
              <a:spcAft>
                <a:spcPts val="0"/>
              </a:spcAft>
              <a:buClr>
                <a:schemeClr val="lt1"/>
              </a:buClr>
              <a:buSzPts val="1600"/>
              <a:buNone/>
              <a:defRPr>
                <a:solidFill>
                  <a:schemeClr val="lt1"/>
                </a:solidFill>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273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609600" y="273050"/>
            <a:ext cx="4011247" cy="1162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4"/>
          <p:cNvSpPr txBox="1">
            <a:spLocks noGrp="1"/>
          </p:cNvSpPr>
          <p:nvPr>
            <p:ph type="body" idx="1"/>
          </p:nvPr>
        </p:nvSpPr>
        <p:spPr>
          <a:xfrm>
            <a:off x="4767384" y="273052"/>
            <a:ext cx="6815016" cy="5853113"/>
          </a:xfrm>
          <a:prstGeom prst="rect">
            <a:avLst/>
          </a:prstGeom>
          <a:noFill/>
          <a:ln>
            <a:noFill/>
          </a:ln>
        </p:spPr>
        <p:txBody>
          <a:bodyPr spcFirstLastPara="1" wrap="square" lIns="0" tIns="0" rIns="0" bIns="0" anchor="t" anchorCtr="0">
            <a:noAutofit/>
          </a:bodyPr>
          <a:lstStyle>
            <a:lvl1pPr marL="457200" lvl="0" indent="-431800" algn="l">
              <a:spcBef>
                <a:spcPts val="2400"/>
              </a:spcBef>
              <a:spcAft>
                <a:spcPts val="0"/>
              </a:spcAft>
              <a:buClr>
                <a:schemeClr val="dk1"/>
              </a:buClr>
              <a:buSzPts val="3200"/>
              <a:buChar char="•"/>
              <a:defRPr sz="3200"/>
            </a:lvl1pPr>
            <a:lvl2pPr marL="914400" lvl="1" indent="-406400" algn="l">
              <a:spcBef>
                <a:spcPts val="84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70" name="Google Shape;70;p14"/>
          <p:cNvSpPr txBox="1">
            <a:spLocks noGrp="1"/>
          </p:cNvSpPr>
          <p:nvPr>
            <p:ph type="body" idx="2"/>
          </p:nvPr>
        </p:nvSpPr>
        <p:spPr>
          <a:xfrm>
            <a:off x="609600" y="1435102"/>
            <a:ext cx="4011247" cy="4691063"/>
          </a:xfrm>
          <a:prstGeom prst="rect">
            <a:avLst/>
          </a:prstGeom>
          <a:noFill/>
          <a:ln>
            <a:noFill/>
          </a:ln>
        </p:spPr>
        <p:txBody>
          <a:bodyPr spcFirstLastPara="1" wrap="square" lIns="0" tIns="0" rIns="0" bIns="0" anchor="t" anchorCtr="0">
            <a:noAutofit/>
          </a:bodyPr>
          <a:lstStyle>
            <a:lvl1pPr marL="457200" lvl="0" indent="-228600" algn="l">
              <a:spcBef>
                <a:spcPts val="1050"/>
              </a:spcBef>
              <a:spcAft>
                <a:spcPts val="0"/>
              </a:spcAft>
              <a:buClr>
                <a:schemeClr val="dk1"/>
              </a:buClr>
              <a:buSzPts val="1400"/>
              <a:buNone/>
              <a:defRPr sz="1400"/>
            </a:lvl1pPr>
            <a:lvl2pPr marL="914400" lvl="1" indent="-228600" algn="l">
              <a:spcBef>
                <a:spcPts val="36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1" name="Google Shape;71;p14"/>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Roche Slide">
  <p:cSld name="Roche Slide">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a:stretch/>
        </p:blipFill>
        <p:spPr>
          <a:xfrm>
            <a:off x="319420" y="2924175"/>
            <a:ext cx="8669261" cy="1176631"/>
          </a:xfrm>
          <a:prstGeom prst="rect">
            <a:avLst/>
          </a:prstGeom>
          <a:noFill/>
          <a:ln>
            <a:noFill/>
          </a:ln>
        </p:spPr>
      </p:pic>
      <p:pic>
        <p:nvPicPr>
          <p:cNvPr id="27" name="Google Shape;27;p5"/>
          <p:cNvPicPr preferRelativeResize="0"/>
          <p:nvPr/>
        </p:nvPicPr>
        <p:blipFill rotWithShape="1">
          <a:blip r:embed="rId3">
            <a:alphaModFix/>
          </a:blip>
          <a:srcRect/>
          <a:stretch/>
        </p:blipFill>
        <p:spPr>
          <a:xfrm>
            <a:off x="10755087" y="326570"/>
            <a:ext cx="669472" cy="367395"/>
          </a:xfrm>
          <a:prstGeom prst="rect">
            <a:avLst/>
          </a:prstGeom>
          <a:noFill/>
          <a:ln>
            <a:noFill/>
          </a:ln>
        </p:spPr>
      </p:pic>
    </p:spTree>
    <p:extLst>
      <p:ext uri="{BB962C8B-B14F-4D97-AF65-F5344CB8AC3E}">
        <p14:creationId xmlns:p14="http://schemas.microsoft.com/office/powerpoint/2010/main" val="4057128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ctrTitle"/>
          </p:nvPr>
        </p:nvSpPr>
        <p:spPr>
          <a:xfrm>
            <a:off x="838200" y="4315239"/>
            <a:ext cx="10515600" cy="869600"/>
          </a:xfrm>
          <a:prstGeom prst="rect">
            <a:avLst/>
          </a:prstGeom>
          <a:noFill/>
          <a:ln>
            <a:noFill/>
          </a:ln>
        </p:spPr>
        <p:txBody>
          <a:bodyPr spcFirstLastPara="1" wrap="square" lIns="108000" tIns="91425" rIns="108000" bIns="91425" anchor="t" anchorCtr="0">
            <a:noAutofit/>
          </a:bodyPr>
          <a:lstStyle>
            <a:lvl1pPr lvl="0" algn="l">
              <a:lnSpc>
                <a:spcPct val="90000"/>
              </a:lnSpc>
              <a:spcBef>
                <a:spcPts val="0"/>
              </a:spcBef>
              <a:spcAft>
                <a:spcPts val="0"/>
              </a:spcAft>
              <a:buClr>
                <a:srgbClr val="084C8A"/>
              </a:buClr>
              <a:buSzPts val="3200"/>
              <a:buFont typeface="Arial"/>
              <a:buNone/>
              <a:defRPr sz="4267">
                <a:solidFill>
                  <a:srgbClr val="084C8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0" name="Google Shape;30;p6"/>
          <p:cNvPicPr preferRelativeResize="0"/>
          <p:nvPr/>
        </p:nvPicPr>
        <p:blipFill rotWithShape="1">
          <a:blip r:embed="rId2">
            <a:alphaModFix/>
          </a:blip>
          <a:srcRect t="5992"/>
          <a:stretch/>
        </p:blipFill>
        <p:spPr>
          <a:xfrm>
            <a:off x="1" y="0"/>
            <a:ext cx="9144001" cy="2590728"/>
          </a:xfrm>
          <a:prstGeom prst="rect">
            <a:avLst/>
          </a:prstGeom>
          <a:noFill/>
          <a:ln>
            <a:noFill/>
          </a:ln>
        </p:spPr>
      </p:pic>
      <p:sp>
        <p:nvSpPr>
          <p:cNvPr id="31" name="Google Shape;31;p6"/>
          <p:cNvSpPr txBox="1">
            <a:spLocks noGrp="1"/>
          </p:cNvSpPr>
          <p:nvPr>
            <p:ph type="subTitle" idx="1"/>
          </p:nvPr>
        </p:nvSpPr>
        <p:spPr>
          <a:xfrm>
            <a:off x="838200" y="5227927"/>
            <a:ext cx="10515600" cy="587600"/>
          </a:xfrm>
          <a:prstGeom prst="rect">
            <a:avLst/>
          </a:prstGeom>
          <a:noFill/>
          <a:ln>
            <a:noFill/>
          </a:ln>
        </p:spPr>
        <p:txBody>
          <a:bodyPr spcFirstLastPara="1" wrap="square" lIns="108000" tIns="45700" rIns="108000" bIns="45700" anchor="t" anchorCtr="0">
            <a:noAutofit/>
          </a:bodyPr>
          <a:lstStyle>
            <a:lvl1pPr lvl="0" algn="l">
              <a:lnSpc>
                <a:spcPct val="100000"/>
              </a:lnSpc>
              <a:spcBef>
                <a:spcPts val="0"/>
              </a:spcBef>
              <a:spcAft>
                <a:spcPts val="0"/>
              </a:spcAft>
              <a:buClr>
                <a:schemeClr val="dk1"/>
              </a:buClr>
              <a:buSzPts val="2400"/>
              <a:buFont typeface="EB Garamond"/>
              <a:buNone/>
              <a:defRPr sz="3200" b="0" i="1">
                <a:solidFill>
                  <a:schemeClr val="dk1"/>
                </a:solidFill>
                <a:latin typeface="EB Garamond"/>
                <a:ea typeface="EB Garamond"/>
                <a:cs typeface="EB Garamond"/>
                <a:sym typeface="EB Garamond"/>
              </a:defRPr>
            </a:lvl1pPr>
            <a:lvl2pPr lvl="1" algn="l">
              <a:lnSpc>
                <a:spcPct val="100000"/>
              </a:lnSpc>
              <a:spcBef>
                <a:spcPts val="800"/>
              </a:spcBef>
              <a:spcAft>
                <a:spcPts val="0"/>
              </a:spcAft>
              <a:buClr>
                <a:schemeClr val="dk1"/>
              </a:buClr>
              <a:buSzPts val="1800"/>
              <a:buChar char="–"/>
              <a:defRPr/>
            </a:lvl2pPr>
            <a:lvl3pPr lvl="2" algn="l">
              <a:lnSpc>
                <a:spcPct val="100000"/>
              </a:lnSpc>
              <a:spcBef>
                <a:spcPts val="800"/>
              </a:spcBef>
              <a:spcAft>
                <a:spcPts val="0"/>
              </a:spcAft>
              <a:buClr>
                <a:schemeClr val="dk1"/>
              </a:buClr>
              <a:buSzPts val="1800"/>
              <a:buChar char="o"/>
              <a:defRPr/>
            </a:lvl3pPr>
            <a:lvl4pPr lvl="3" algn="l">
              <a:lnSpc>
                <a:spcPct val="100000"/>
              </a:lnSpc>
              <a:spcBef>
                <a:spcPts val="800"/>
              </a:spcBef>
              <a:spcAft>
                <a:spcPts val="0"/>
              </a:spcAft>
              <a:buClr>
                <a:schemeClr val="dk1"/>
              </a:buClr>
              <a:buSzPts val="1800"/>
              <a:buChar char="▪"/>
              <a:defRPr/>
            </a:lvl4pPr>
            <a:lvl5pPr lvl="4" algn="l">
              <a:lnSpc>
                <a:spcPct val="100000"/>
              </a:lnSpc>
              <a:spcBef>
                <a:spcPts val="800"/>
              </a:spcBef>
              <a:spcAft>
                <a:spcPts val="0"/>
              </a:spcAft>
              <a:buClr>
                <a:schemeClr val="dk1"/>
              </a:buClr>
              <a:buSzPts val="1800"/>
              <a:buChar char="•"/>
              <a:defRPr/>
            </a:lvl5pPr>
            <a:lvl6pPr lvl="5" algn="l">
              <a:lnSpc>
                <a:spcPct val="90000"/>
              </a:lnSpc>
              <a:spcBef>
                <a:spcPts val="800"/>
              </a:spcBef>
              <a:spcAft>
                <a:spcPts val="0"/>
              </a:spcAft>
              <a:buClr>
                <a:schemeClr val="dk1"/>
              </a:buClr>
              <a:buSzPts val="1800"/>
              <a:buChar char="•"/>
              <a:defRPr/>
            </a:lvl6pPr>
            <a:lvl7pPr lvl="6" algn="l">
              <a:lnSpc>
                <a:spcPct val="90000"/>
              </a:lnSpc>
              <a:spcBef>
                <a:spcPts val="667"/>
              </a:spcBef>
              <a:spcAft>
                <a:spcPts val="0"/>
              </a:spcAft>
              <a:buClr>
                <a:schemeClr val="dk1"/>
              </a:buClr>
              <a:buSzPts val="1800"/>
              <a:buChar char="•"/>
              <a:defRPr/>
            </a:lvl7pPr>
            <a:lvl8pPr lvl="7" algn="l">
              <a:lnSpc>
                <a:spcPct val="90000"/>
              </a:lnSpc>
              <a:spcBef>
                <a:spcPts val="667"/>
              </a:spcBef>
              <a:spcAft>
                <a:spcPts val="0"/>
              </a:spcAft>
              <a:buClr>
                <a:schemeClr val="dk1"/>
              </a:buClr>
              <a:buSzPts val="1800"/>
              <a:buChar char="•"/>
              <a:defRPr/>
            </a:lvl8pPr>
            <a:lvl9pPr lvl="8" algn="l">
              <a:lnSpc>
                <a:spcPct val="90000"/>
              </a:lnSpc>
              <a:spcBef>
                <a:spcPts val="667"/>
              </a:spcBef>
              <a:spcAft>
                <a:spcPts val="0"/>
              </a:spcAft>
              <a:buClr>
                <a:schemeClr val="dk1"/>
              </a:buClr>
              <a:buSzPts val="1800"/>
              <a:buChar char="•"/>
              <a:defRPr/>
            </a:lvl9pPr>
          </a:lstStyle>
          <a:p>
            <a:endParaRPr/>
          </a:p>
        </p:txBody>
      </p:sp>
      <p:pic>
        <p:nvPicPr>
          <p:cNvPr id="32" name="Google Shape;32;p6"/>
          <p:cNvPicPr preferRelativeResize="0"/>
          <p:nvPr/>
        </p:nvPicPr>
        <p:blipFill rotWithShape="1">
          <a:blip r:embed="rId3">
            <a:alphaModFix/>
          </a:blip>
          <a:srcRect/>
          <a:stretch/>
        </p:blipFill>
        <p:spPr>
          <a:xfrm>
            <a:off x="961944" y="3573013"/>
            <a:ext cx="1088293" cy="564300"/>
          </a:xfrm>
          <a:prstGeom prst="rect">
            <a:avLst/>
          </a:prstGeom>
          <a:noFill/>
          <a:ln>
            <a:noFill/>
          </a:ln>
        </p:spPr>
      </p:pic>
      <p:pic>
        <p:nvPicPr>
          <p:cNvPr id="33" name="Google Shape;33;p6"/>
          <p:cNvPicPr preferRelativeResize="0"/>
          <p:nvPr/>
        </p:nvPicPr>
        <p:blipFill rotWithShape="1">
          <a:blip r:embed="rId4">
            <a:alphaModFix/>
          </a:blip>
          <a:srcRect/>
          <a:stretch/>
        </p:blipFill>
        <p:spPr>
          <a:xfrm>
            <a:off x="605936" y="3345193"/>
            <a:ext cx="1590771" cy="1064640"/>
          </a:xfrm>
          <a:prstGeom prst="rect">
            <a:avLst/>
          </a:prstGeom>
          <a:noFill/>
          <a:ln>
            <a:noFill/>
          </a:ln>
        </p:spPr>
      </p:pic>
    </p:spTree>
    <p:extLst>
      <p:ext uri="{BB962C8B-B14F-4D97-AF65-F5344CB8AC3E}">
        <p14:creationId xmlns:p14="http://schemas.microsoft.com/office/powerpoint/2010/main" val="2200855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517775" y="1894115"/>
            <a:ext cx="11130000" cy="45476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37" name="Google Shape;37;p7"/>
          <p:cNvSpPr txBox="1">
            <a:spLocks noGrp="1"/>
          </p:cNvSpPr>
          <p:nvPr>
            <p:ph type="body" idx="2"/>
          </p:nvPr>
        </p:nvSpPr>
        <p:spPr>
          <a:xfrm>
            <a:off x="518584" y="830992"/>
            <a:ext cx="11129600" cy="562000"/>
          </a:xfrm>
          <a:prstGeom prst="rect">
            <a:avLst/>
          </a:prstGeom>
          <a:noFill/>
          <a:ln>
            <a:noFill/>
          </a:ln>
        </p:spPr>
        <p:txBody>
          <a:bodyPr spcFirstLastPara="1" wrap="square" lIns="91425" tIns="91425" rIns="91425" bIns="91425" anchor="t" anchorCtr="0">
            <a:noAutofit/>
          </a:bodyPr>
          <a:lstStyle>
            <a:lvl1pPr marL="609585" lvl="0" indent="-304792" algn="l">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17531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_Two Content" type="twoObj">
  <p:cSld name="4_Two Conte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517773" y="1825625"/>
            <a:ext cx="55020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41" name="Google Shape;41;p8"/>
          <p:cNvSpPr txBox="1">
            <a:spLocks noGrp="1"/>
          </p:cNvSpPr>
          <p:nvPr>
            <p:ph type="body" idx="2"/>
          </p:nvPr>
        </p:nvSpPr>
        <p:spPr>
          <a:xfrm>
            <a:off x="6172199" y="1825625"/>
            <a:ext cx="54736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09827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517773" y="1825625"/>
            <a:ext cx="55020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45" name="Google Shape;45;p9"/>
          <p:cNvSpPr txBox="1">
            <a:spLocks noGrp="1"/>
          </p:cNvSpPr>
          <p:nvPr>
            <p:ph type="body" idx="2"/>
          </p:nvPr>
        </p:nvSpPr>
        <p:spPr>
          <a:xfrm>
            <a:off x="6172199" y="1825625"/>
            <a:ext cx="54736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46" name="Google Shape;46;p9"/>
          <p:cNvSpPr txBox="1">
            <a:spLocks noGrp="1"/>
          </p:cNvSpPr>
          <p:nvPr>
            <p:ph type="body" idx="3"/>
          </p:nvPr>
        </p:nvSpPr>
        <p:spPr>
          <a:xfrm>
            <a:off x="518584" y="830992"/>
            <a:ext cx="111296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3665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wo Content">
  <p:cSld name="6_Two Conten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0"/>
          <p:cNvSpPr txBox="1">
            <a:spLocks noGrp="1"/>
          </p:cNvSpPr>
          <p:nvPr>
            <p:ph type="body" idx="1"/>
          </p:nvPr>
        </p:nvSpPr>
        <p:spPr>
          <a:xfrm>
            <a:off x="517773" y="1825625"/>
            <a:ext cx="55020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50" name="Google Shape;50;p10"/>
          <p:cNvSpPr txBox="1">
            <a:spLocks noGrp="1"/>
          </p:cNvSpPr>
          <p:nvPr>
            <p:ph type="body" idx="2"/>
          </p:nvPr>
        </p:nvSpPr>
        <p:spPr>
          <a:xfrm>
            <a:off x="6172199" y="1825625"/>
            <a:ext cx="54736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51" name="Google Shape;51;p10"/>
          <p:cNvSpPr txBox="1">
            <a:spLocks noGrp="1"/>
          </p:cNvSpPr>
          <p:nvPr>
            <p:ph type="body" idx="3"/>
          </p:nvPr>
        </p:nvSpPr>
        <p:spPr>
          <a:xfrm>
            <a:off x="518585" y="1254125"/>
            <a:ext cx="55012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52" name="Google Shape;52;p10"/>
          <p:cNvSpPr txBox="1">
            <a:spLocks noGrp="1"/>
          </p:cNvSpPr>
          <p:nvPr>
            <p:ph type="body" idx="4"/>
          </p:nvPr>
        </p:nvSpPr>
        <p:spPr>
          <a:xfrm>
            <a:off x="6172197" y="1254125"/>
            <a:ext cx="54736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22261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972079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a:off x="518584" y="830992"/>
            <a:ext cx="11129600" cy="562000"/>
          </a:xfrm>
          <a:prstGeom prst="rect">
            <a:avLst/>
          </a:prstGeom>
          <a:noFill/>
          <a:ln>
            <a:noFill/>
          </a:ln>
        </p:spPr>
        <p:txBody>
          <a:bodyPr spcFirstLastPara="1" wrap="square" lIns="91425" tIns="91425" rIns="91425" bIns="91425" anchor="t" anchorCtr="0">
            <a:noAutofit/>
          </a:bodyPr>
          <a:lstStyle>
            <a:lvl1pPr marL="609585" lvl="0" indent="-304792" algn="l">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084385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20346973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517775" y="1323976"/>
            <a:ext cx="11130000" cy="51176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7960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389555" y="4800600"/>
            <a:ext cx="7315200" cy="566738"/>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5"/>
          <p:cNvSpPr>
            <a:spLocks noGrp="1"/>
          </p:cNvSpPr>
          <p:nvPr>
            <p:ph type="pic" idx="2"/>
          </p:nvPr>
        </p:nvSpPr>
        <p:spPr>
          <a:xfrm>
            <a:off x="2389555" y="612775"/>
            <a:ext cx="7315200" cy="4114800"/>
          </a:xfrm>
          <a:prstGeom prst="rect">
            <a:avLst/>
          </a:prstGeom>
          <a:noFill/>
          <a:ln>
            <a:noFill/>
          </a:ln>
        </p:spPr>
        <p:txBody>
          <a:bodyPr spcFirstLastPara="1" wrap="square" lIns="0" tIns="0" rIns="0" bIns="0" anchor="t" anchorCtr="0">
            <a:noAutofit/>
          </a:bodyPr>
          <a:lstStyle>
            <a:lvl1pPr marR="0" lvl="0" algn="l" rtl="0">
              <a:spcBef>
                <a:spcPts val="24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84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6" name="Google Shape;76;p15"/>
          <p:cNvSpPr txBox="1">
            <a:spLocks noGrp="1"/>
          </p:cNvSpPr>
          <p:nvPr>
            <p:ph type="body" idx="1"/>
          </p:nvPr>
        </p:nvSpPr>
        <p:spPr>
          <a:xfrm>
            <a:off x="2389555" y="5367338"/>
            <a:ext cx="7315200" cy="804862"/>
          </a:xfrm>
          <a:prstGeom prst="rect">
            <a:avLst/>
          </a:prstGeom>
          <a:noFill/>
          <a:ln>
            <a:noFill/>
          </a:ln>
        </p:spPr>
        <p:txBody>
          <a:bodyPr spcFirstLastPara="1" wrap="square" lIns="0" tIns="0" rIns="0" bIns="0" anchor="t" anchorCtr="0">
            <a:noAutofit/>
          </a:bodyPr>
          <a:lstStyle>
            <a:lvl1pPr marL="457200" lvl="0" indent="-228600" algn="l">
              <a:spcBef>
                <a:spcPts val="1050"/>
              </a:spcBef>
              <a:spcAft>
                <a:spcPts val="0"/>
              </a:spcAft>
              <a:buClr>
                <a:schemeClr val="dk1"/>
              </a:buClr>
              <a:buSzPts val="1400"/>
              <a:buNone/>
              <a:defRPr sz="1400"/>
            </a:lvl1pPr>
            <a:lvl2pPr marL="914400" lvl="1" indent="-228600" algn="l">
              <a:spcBef>
                <a:spcPts val="36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7" name="Google Shape;77;p15"/>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8" name="Google Shape;78;p15"/>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7775" y="1894115"/>
            <a:ext cx="11130000" cy="39916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65" name="Google Shape;65;p15"/>
          <p:cNvSpPr txBox="1">
            <a:spLocks noGrp="1"/>
          </p:cNvSpPr>
          <p:nvPr>
            <p:ph type="body" idx="2"/>
          </p:nvPr>
        </p:nvSpPr>
        <p:spPr>
          <a:xfrm>
            <a:off x="518584" y="830992"/>
            <a:ext cx="11129600" cy="562000"/>
          </a:xfrm>
          <a:prstGeom prst="rect">
            <a:avLst/>
          </a:prstGeom>
          <a:noFill/>
          <a:ln>
            <a:noFill/>
          </a:ln>
        </p:spPr>
        <p:txBody>
          <a:bodyPr spcFirstLastPara="1" wrap="square" lIns="91425" tIns="91425" rIns="91425" bIns="91425" anchor="t" anchorCtr="0">
            <a:noAutofit/>
          </a:bodyPr>
          <a:lstStyle>
            <a:lvl1pPr marL="609585" lvl="0" indent="-304792" algn="l">
              <a:lnSpc>
                <a:spcPct val="100000"/>
              </a:lnSpc>
              <a:spcBef>
                <a:spcPts val="0"/>
              </a:spcBef>
              <a:spcAft>
                <a:spcPts val="0"/>
              </a:spcAft>
              <a:buClr>
                <a:schemeClr val="dk2"/>
              </a:buClr>
              <a:buSzPts val="1800"/>
              <a:buFont typeface="Arial"/>
              <a:buNone/>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58891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1851" y="1709739"/>
            <a:ext cx="10515600" cy="2852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1"/>
              </a:buClr>
              <a:buSzPts val="4000"/>
              <a:buFont typeface="Arial"/>
              <a:buNone/>
              <a:defRPr sz="5333"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261292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_Two Content">
  <p:cSld name="8_Two Conten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517773" y="1825625"/>
            <a:ext cx="55020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71" name="Google Shape;71;p17"/>
          <p:cNvSpPr txBox="1">
            <a:spLocks noGrp="1"/>
          </p:cNvSpPr>
          <p:nvPr>
            <p:ph type="body" idx="2"/>
          </p:nvPr>
        </p:nvSpPr>
        <p:spPr>
          <a:xfrm>
            <a:off x="6172199" y="1825625"/>
            <a:ext cx="54736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72" name="Google Shape;72;p17"/>
          <p:cNvSpPr txBox="1">
            <a:spLocks noGrp="1"/>
          </p:cNvSpPr>
          <p:nvPr>
            <p:ph type="body" idx="3"/>
          </p:nvPr>
        </p:nvSpPr>
        <p:spPr>
          <a:xfrm>
            <a:off x="518584" y="830992"/>
            <a:ext cx="111296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653517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9_Two Content">
  <p:cSld name="9_Two Content">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8"/>
          <p:cNvSpPr txBox="1">
            <a:spLocks noGrp="1"/>
          </p:cNvSpPr>
          <p:nvPr>
            <p:ph type="body" idx="1"/>
          </p:nvPr>
        </p:nvSpPr>
        <p:spPr>
          <a:xfrm>
            <a:off x="517773" y="1825625"/>
            <a:ext cx="55020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76" name="Google Shape;76;p18"/>
          <p:cNvSpPr txBox="1">
            <a:spLocks noGrp="1"/>
          </p:cNvSpPr>
          <p:nvPr>
            <p:ph type="body" idx="2"/>
          </p:nvPr>
        </p:nvSpPr>
        <p:spPr>
          <a:xfrm>
            <a:off x="6172199" y="1825625"/>
            <a:ext cx="5473600" cy="4351200"/>
          </a:xfrm>
          <a:prstGeom prst="rect">
            <a:avLst/>
          </a:prstGeom>
          <a:noFill/>
          <a:ln>
            <a:noFill/>
          </a:ln>
        </p:spPr>
        <p:txBody>
          <a:bodyPr spcFirstLastPara="1" wrap="square" lIns="0" tIns="45700" rIns="91425" bIns="45700"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77" name="Google Shape;77;p18"/>
          <p:cNvSpPr txBox="1">
            <a:spLocks noGrp="1"/>
          </p:cNvSpPr>
          <p:nvPr>
            <p:ph type="body" idx="3"/>
          </p:nvPr>
        </p:nvSpPr>
        <p:spPr>
          <a:xfrm>
            <a:off x="518585" y="1254125"/>
            <a:ext cx="55012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78" name="Google Shape;78;p18"/>
          <p:cNvSpPr txBox="1">
            <a:spLocks noGrp="1"/>
          </p:cNvSpPr>
          <p:nvPr>
            <p:ph type="body" idx="4"/>
          </p:nvPr>
        </p:nvSpPr>
        <p:spPr>
          <a:xfrm>
            <a:off x="6172197" y="1254125"/>
            <a:ext cx="5473600" cy="562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2"/>
              </a:buClr>
              <a:buSzPts val="1800"/>
              <a:buChar char="•"/>
              <a:defRPr sz="2400" b="1" i="0" u="none" strike="noStrike" cap="none">
                <a:solidFill>
                  <a:schemeClr val="dk2"/>
                </a:solidFill>
                <a:latin typeface="Arial"/>
                <a:ea typeface="Arial"/>
                <a:cs typeface="Arial"/>
                <a:sym typeface="Arial"/>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o"/>
              <a:defRPr/>
            </a:lvl3pPr>
            <a:lvl4pPr marL="2438339" lvl="3" indent="-457189" algn="l">
              <a:lnSpc>
                <a:spcPct val="100000"/>
              </a:lnSpc>
              <a:spcBef>
                <a:spcPts val="800"/>
              </a:spcBef>
              <a:spcAft>
                <a:spcPts val="0"/>
              </a:spcAft>
              <a:buClr>
                <a:schemeClr val="dk1"/>
              </a:buClr>
              <a:buSzPts val="1800"/>
              <a:buChar char="▪"/>
              <a:defRPr/>
            </a:lvl4pPr>
            <a:lvl5pPr marL="3047924" lvl="4" indent="-457189" algn="l">
              <a:lnSpc>
                <a:spcPct val="100000"/>
              </a:lnSpc>
              <a:spcBef>
                <a:spcPts val="800"/>
              </a:spcBef>
              <a:spcAft>
                <a:spcPts val="0"/>
              </a:spcAft>
              <a:buClr>
                <a:schemeClr val="dk1"/>
              </a:buClr>
              <a:buSzPts val="1800"/>
              <a:buChar char="•"/>
              <a:defRPr/>
            </a:lvl5pPr>
            <a:lvl6pPr marL="3657509" lvl="5" indent="-457189" algn="l">
              <a:lnSpc>
                <a:spcPct val="90000"/>
              </a:lnSpc>
              <a:spcBef>
                <a:spcPts val="800"/>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94651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accent1"/>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Clr>
                <a:schemeClr val="dk1"/>
              </a:buClr>
              <a:buSzPts val="1800"/>
              <a:buChar char="●"/>
              <a:defRPr/>
            </a:lvl1pPr>
            <a:lvl2pPr marL="1219170" lvl="1" indent="-423323" algn="l">
              <a:lnSpc>
                <a:spcPct val="100000"/>
              </a:lnSpc>
              <a:spcBef>
                <a:spcPts val="2133"/>
              </a:spcBef>
              <a:spcAft>
                <a:spcPts val="0"/>
              </a:spcAft>
              <a:buClr>
                <a:schemeClr val="dk1"/>
              </a:buClr>
              <a:buSzPts val="1400"/>
              <a:buChar char="○"/>
              <a:defRPr/>
            </a:lvl2pPr>
            <a:lvl3pPr marL="1828754" lvl="2" indent="-423323" algn="l">
              <a:lnSpc>
                <a:spcPct val="100000"/>
              </a:lnSpc>
              <a:spcBef>
                <a:spcPts val="2133"/>
              </a:spcBef>
              <a:spcAft>
                <a:spcPts val="0"/>
              </a:spcAft>
              <a:buClr>
                <a:schemeClr val="dk1"/>
              </a:buClr>
              <a:buSzPts val="1400"/>
              <a:buChar char="■"/>
              <a:defRPr/>
            </a:lvl3pPr>
            <a:lvl4pPr marL="2438339" lvl="3" indent="-423323" algn="l">
              <a:lnSpc>
                <a:spcPct val="100000"/>
              </a:lnSpc>
              <a:spcBef>
                <a:spcPts val="2133"/>
              </a:spcBef>
              <a:spcAft>
                <a:spcPts val="0"/>
              </a:spcAft>
              <a:buClr>
                <a:schemeClr val="dk1"/>
              </a:buClr>
              <a:buSzPts val="1400"/>
              <a:buChar char="●"/>
              <a:defRPr/>
            </a:lvl4pPr>
            <a:lvl5pPr marL="3047924" lvl="4" indent="-423323" algn="l">
              <a:lnSpc>
                <a:spcPct val="100000"/>
              </a:lnSpc>
              <a:spcBef>
                <a:spcPts val="2133"/>
              </a:spcBef>
              <a:spcAft>
                <a:spcPts val="0"/>
              </a:spcAft>
              <a:buClr>
                <a:schemeClr val="dk1"/>
              </a:buClr>
              <a:buSzPts val="1400"/>
              <a:buChar char="○"/>
              <a:defRPr/>
            </a:lvl5pPr>
            <a:lvl6pPr marL="3657509" lvl="5" indent="-423323" algn="l">
              <a:lnSpc>
                <a:spcPct val="90000"/>
              </a:lnSpc>
              <a:spcBef>
                <a:spcPts val="2133"/>
              </a:spcBef>
              <a:spcAft>
                <a:spcPts val="0"/>
              </a:spcAft>
              <a:buClr>
                <a:schemeClr val="dk1"/>
              </a:buClr>
              <a:buSzPts val="1400"/>
              <a:buChar char="■"/>
              <a:defRPr/>
            </a:lvl6pPr>
            <a:lvl7pPr marL="4267093" lvl="6" indent="-423323" algn="l">
              <a:lnSpc>
                <a:spcPct val="90000"/>
              </a:lnSpc>
              <a:spcBef>
                <a:spcPts val="2133"/>
              </a:spcBef>
              <a:spcAft>
                <a:spcPts val="0"/>
              </a:spcAft>
              <a:buClr>
                <a:schemeClr val="dk1"/>
              </a:buClr>
              <a:buSzPts val="1400"/>
              <a:buChar char="●"/>
              <a:defRPr/>
            </a:lvl7pPr>
            <a:lvl8pPr marL="4876678" lvl="7" indent="-423323" algn="l">
              <a:lnSpc>
                <a:spcPct val="90000"/>
              </a:lnSpc>
              <a:spcBef>
                <a:spcPts val="2133"/>
              </a:spcBef>
              <a:spcAft>
                <a:spcPts val="0"/>
              </a:spcAft>
              <a:buClr>
                <a:schemeClr val="dk1"/>
              </a:buClr>
              <a:buSzPts val="1400"/>
              <a:buChar char="○"/>
              <a:defRPr/>
            </a:lvl8pPr>
            <a:lvl9pPr marL="5486263" lvl="8" indent="-423323" algn="l">
              <a:lnSpc>
                <a:spcPct val="90000"/>
              </a:lnSpc>
              <a:spcBef>
                <a:spcPts val="2133"/>
              </a:spcBef>
              <a:spcAft>
                <a:spcPts val="2133"/>
              </a:spcAft>
              <a:buClr>
                <a:schemeClr val="dk1"/>
              </a:buClr>
              <a:buSzPts val="1400"/>
              <a:buChar char="■"/>
              <a:defRPr/>
            </a:lvl9pPr>
          </a:lstStyle>
          <a:p>
            <a:endParaRPr/>
          </a:p>
        </p:txBody>
      </p:sp>
      <p:sp>
        <p:nvSpPr>
          <p:cNvPr id="82" name="Google Shape;82;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chemeClr val="dk1"/>
              </a:buClr>
              <a:buSzPts val="1800"/>
              <a:buFont typeface="Arial"/>
              <a:buNone/>
              <a:defRPr sz="2400">
                <a:solidFill>
                  <a:schemeClr val="dk1"/>
                </a:solidFill>
                <a:latin typeface="Arial"/>
                <a:ea typeface="Arial"/>
                <a:cs typeface="Arial"/>
                <a:sym typeface="Arial"/>
              </a:defRPr>
            </a:lvl1pPr>
            <a:lvl2pPr marL="0" marR="0" lvl="1" indent="0" algn="r" rtl="0">
              <a:buClr>
                <a:schemeClr val="dk1"/>
              </a:buClr>
              <a:buSzPts val="1800"/>
              <a:buFont typeface="Arial"/>
              <a:buNone/>
              <a:defRPr sz="2400">
                <a:solidFill>
                  <a:schemeClr val="dk1"/>
                </a:solidFill>
                <a:latin typeface="Arial"/>
                <a:ea typeface="Arial"/>
                <a:cs typeface="Arial"/>
                <a:sym typeface="Arial"/>
              </a:defRPr>
            </a:lvl2pPr>
            <a:lvl3pPr marL="0" marR="0" lvl="2" indent="0" algn="r" rtl="0">
              <a:buClr>
                <a:schemeClr val="dk1"/>
              </a:buClr>
              <a:buSzPts val="1800"/>
              <a:buFont typeface="Arial"/>
              <a:buNone/>
              <a:defRPr sz="2400">
                <a:solidFill>
                  <a:schemeClr val="dk1"/>
                </a:solidFill>
                <a:latin typeface="Arial"/>
                <a:ea typeface="Arial"/>
                <a:cs typeface="Arial"/>
                <a:sym typeface="Arial"/>
              </a:defRPr>
            </a:lvl3pPr>
            <a:lvl4pPr marL="0" marR="0" lvl="3" indent="0" algn="r" rtl="0">
              <a:buClr>
                <a:schemeClr val="dk1"/>
              </a:buClr>
              <a:buSzPts val="1800"/>
              <a:buFont typeface="Arial"/>
              <a:buNone/>
              <a:defRPr sz="2400">
                <a:solidFill>
                  <a:schemeClr val="dk1"/>
                </a:solidFill>
                <a:latin typeface="Arial"/>
                <a:ea typeface="Arial"/>
                <a:cs typeface="Arial"/>
                <a:sym typeface="Arial"/>
              </a:defRPr>
            </a:lvl4pPr>
            <a:lvl5pPr marL="0" marR="0" lvl="4" indent="0" algn="r" rtl="0">
              <a:buClr>
                <a:schemeClr val="dk1"/>
              </a:buClr>
              <a:buSzPts val="1800"/>
              <a:buFont typeface="Arial"/>
              <a:buNone/>
              <a:defRPr sz="2400">
                <a:solidFill>
                  <a:schemeClr val="dk1"/>
                </a:solidFill>
                <a:latin typeface="Arial"/>
                <a:ea typeface="Arial"/>
                <a:cs typeface="Arial"/>
                <a:sym typeface="Arial"/>
              </a:defRPr>
            </a:lvl5pPr>
            <a:lvl6pPr marL="0" marR="0" lvl="5" indent="0" algn="r" rtl="0">
              <a:buClr>
                <a:schemeClr val="dk1"/>
              </a:buClr>
              <a:buSzPts val="1800"/>
              <a:buFont typeface="Arial"/>
              <a:buNone/>
              <a:defRPr sz="2400">
                <a:solidFill>
                  <a:schemeClr val="dk1"/>
                </a:solidFill>
                <a:latin typeface="Arial"/>
                <a:ea typeface="Arial"/>
                <a:cs typeface="Arial"/>
                <a:sym typeface="Arial"/>
              </a:defRPr>
            </a:lvl6pPr>
            <a:lvl7pPr marL="0" marR="0" lvl="6" indent="0" algn="r" rtl="0">
              <a:buClr>
                <a:schemeClr val="dk1"/>
              </a:buClr>
              <a:buSzPts val="1800"/>
              <a:buFont typeface="Arial"/>
              <a:buNone/>
              <a:defRPr sz="2400">
                <a:solidFill>
                  <a:schemeClr val="dk1"/>
                </a:solidFill>
                <a:latin typeface="Arial"/>
                <a:ea typeface="Arial"/>
                <a:cs typeface="Arial"/>
                <a:sym typeface="Arial"/>
              </a:defRPr>
            </a:lvl7pPr>
            <a:lvl8pPr marL="0" marR="0" lvl="7" indent="0" algn="r" rtl="0">
              <a:buClr>
                <a:schemeClr val="dk1"/>
              </a:buClr>
              <a:buSzPts val="1800"/>
              <a:buFont typeface="Arial"/>
              <a:buNone/>
              <a:defRPr sz="2400">
                <a:solidFill>
                  <a:schemeClr val="dk1"/>
                </a:solidFill>
                <a:latin typeface="Arial"/>
                <a:ea typeface="Arial"/>
                <a:cs typeface="Arial"/>
                <a:sym typeface="Arial"/>
              </a:defRPr>
            </a:lvl8pPr>
            <a:lvl9pPr marL="0" marR="0" lvl="8" indent="0" algn="r" rtl="0">
              <a:buClr>
                <a:schemeClr val="dk1"/>
              </a:buClr>
              <a:buSzPts val="1800"/>
              <a:buFont typeface="Arial"/>
              <a:buNone/>
              <a:defRPr sz="24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7124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2_Title slide">
    <p:spTree>
      <p:nvGrpSpPr>
        <p:cNvPr id="1" name="Shape 83"/>
        <p:cNvGrpSpPr/>
        <p:nvPr/>
      </p:nvGrpSpPr>
      <p:grpSpPr>
        <a:xfrm>
          <a:off x="0" y="0"/>
          <a:ext cx="0" cy="0"/>
          <a:chOff x="0" y="0"/>
          <a:chExt cx="0" cy="0"/>
        </a:xfrm>
      </p:grpSpPr>
      <p:sp>
        <p:nvSpPr>
          <p:cNvPr id="84" name="Google Shape;84;p20"/>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accent1"/>
              </a:buClr>
              <a:buSzPts val="5200"/>
              <a:buFont typeface="Arial"/>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85" name="Google Shape;85;p20"/>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3733"/>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a:p>
        </p:txBody>
      </p:sp>
      <p:sp>
        <p:nvSpPr>
          <p:cNvPr id="86" name="Google Shape;86;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chemeClr val="dk1"/>
              </a:buClr>
              <a:buSzPts val="1800"/>
              <a:buFont typeface="Arial"/>
              <a:buNone/>
              <a:defRPr sz="2400">
                <a:solidFill>
                  <a:schemeClr val="dk1"/>
                </a:solidFill>
                <a:latin typeface="Arial"/>
                <a:ea typeface="Arial"/>
                <a:cs typeface="Arial"/>
                <a:sym typeface="Arial"/>
              </a:defRPr>
            </a:lvl1pPr>
            <a:lvl2pPr marL="0" marR="0" lvl="1" indent="0" algn="r" rtl="0">
              <a:buClr>
                <a:schemeClr val="dk1"/>
              </a:buClr>
              <a:buSzPts val="1800"/>
              <a:buFont typeface="Arial"/>
              <a:buNone/>
              <a:defRPr sz="2400">
                <a:solidFill>
                  <a:schemeClr val="dk1"/>
                </a:solidFill>
                <a:latin typeface="Arial"/>
                <a:ea typeface="Arial"/>
                <a:cs typeface="Arial"/>
                <a:sym typeface="Arial"/>
              </a:defRPr>
            </a:lvl2pPr>
            <a:lvl3pPr marL="0" marR="0" lvl="2" indent="0" algn="r" rtl="0">
              <a:buClr>
                <a:schemeClr val="dk1"/>
              </a:buClr>
              <a:buSzPts val="1800"/>
              <a:buFont typeface="Arial"/>
              <a:buNone/>
              <a:defRPr sz="2400">
                <a:solidFill>
                  <a:schemeClr val="dk1"/>
                </a:solidFill>
                <a:latin typeface="Arial"/>
                <a:ea typeface="Arial"/>
                <a:cs typeface="Arial"/>
                <a:sym typeface="Arial"/>
              </a:defRPr>
            </a:lvl3pPr>
            <a:lvl4pPr marL="0" marR="0" lvl="3" indent="0" algn="r" rtl="0">
              <a:buClr>
                <a:schemeClr val="dk1"/>
              </a:buClr>
              <a:buSzPts val="1800"/>
              <a:buFont typeface="Arial"/>
              <a:buNone/>
              <a:defRPr sz="2400">
                <a:solidFill>
                  <a:schemeClr val="dk1"/>
                </a:solidFill>
                <a:latin typeface="Arial"/>
                <a:ea typeface="Arial"/>
                <a:cs typeface="Arial"/>
                <a:sym typeface="Arial"/>
              </a:defRPr>
            </a:lvl4pPr>
            <a:lvl5pPr marL="0" marR="0" lvl="4" indent="0" algn="r" rtl="0">
              <a:buClr>
                <a:schemeClr val="dk1"/>
              </a:buClr>
              <a:buSzPts val="1800"/>
              <a:buFont typeface="Arial"/>
              <a:buNone/>
              <a:defRPr sz="2400">
                <a:solidFill>
                  <a:schemeClr val="dk1"/>
                </a:solidFill>
                <a:latin typeface="Arial"/>
                <a:ea typeface="Arial"/>
                <a:cs typeface="Arial"/>
                <a:sym typeface="Arial"/>
              </a:defRPr>
            </a:lvl5pPr>
            <a:lvl6pPr marL="0" marR="0" lvl="5" indent="0" algn="r" rtl="0">
              <a:buClr>
                <a:schemeClr val="dk1"/>
              </a:buClr>
              <a:buSzPts val="1800"/>
              <a:buFont typeface="Arial"/>
              <a:buNone/>
              <a:defRPr sz="2400">
                <a:solidFill>
                  <a:schemeClr val="dk1"/>
                </a:solidFill>
                <a:latin typeface="Arial"/>
                <a:ea typeface="Arial"/>
                <a:cs typeface="Arial"/>
                <a:sym typeface="Arial"/>
              </a:defRPr>
            </a:lvl6pPr>
            <a:lvl7pPr marL="0" marR="0" lvl="6" indent="0" algn="r" rtl="0">
              <a:buClr>
                <a:schemeClr val="dk1"/>
              </a:buClr>
              <a:buSzPts val="1800"/>
              <a:buFont typeface="Arial"/>
              <a:buNone/>
              <a:defRPr sz="2400">
                <a:solidFill>
                  <a:schemeClr val="dk1"/>
                </a:solidFill>
                <a:latin typeface="Arial"/>
                <a:ea typeface="Arial"/>
                <a:cs typeface="Arial"/>
                <a:sym typeface="Arial"/>
              </a:defRPr>
            </a:lvl7pPr>
            <a:lvl8pPr marL="0" marR="0" lvl="7" indent="0" algn="r" rtl="0">
              <a:buClr>
                <a:schemeClr val="dk1"/>
              </a:buClr>
              <a:buSzPts val="1800"/>
              <a:buFont typeface="Arial"/>
              <a:buNone/>
              <a:defRPr sz="2400">
                <a:solidFill>
                  <a:schemeClr val="dk1"/>
                </a:solidFill>
                <a:latin typeface="Arial"/>
                <a:ea typeface="Arial"/>
                <a:cs typeface="Arial"/>
                <a:sym typeface="Arial"/>
              </a:defRPr>
            </a:lvl8pPr>
            <a:lvl9pPr marL="0" marR="0" lvl="8" indent="0" algn="r" rtl="0">
              <a:buClr>
                <a:schemeClr val="dk1"/>
              </a:buClr>
              <a:buSzPts val="1800"/>
              <a:buFont typeface="Arial"/>
              <a:buNone/>
              <a:defRPr sz="24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123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p:cSld name="2_Title Slide">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1473495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6"/>
          <p:cNvSpPr txBox="1">
            <a:spLocks noGrp="1"/>
          </p:cNvSpPr>
          <p:nvPr>
            <p:ph type="body" idx="1"/>
          </p:nvPr>
        </p:nvSpPr>
        <p:spPr>
          <a:xfrm rot="5400000">
            <a:off x="3862938" y="-1944062"/>
            <a:ext cx="4471988" cy="11138876"/>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6"/>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16"/>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rot="5400000">
            <a:off x="7362214" y="1972409"/>
            <a:ext cx="5826125" cy="278618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7"/>
          <p:cNvSpPr txBox="1">
            <a:spLocks noGrp="1"/>
          </p:cNvSpPr>
          <p:nvPr>
            <p:ph type="body" idx="1"/>
          </p:nvPr>
        </p:nvSpPr>
        <p:spPr>
          <a:xfrm rot="5400000">
            <a:off x="1693131" y="-722921"/>
            <a:ext cx="5826125" cy="8176845"/>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7"/>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17"/>
          <p:cNvSpPr txBox="1">
            <a:spLocks noGrp="1"/>
          </p:cNvSpPr>
          <p:nvPr>
            <p:ph type="sldNum" idx="12"/>
          </p:nvPr>
        </p:nvSpPr>
        <p:spPr>
          <a:xfrm>
            <a:off x="529494" y="6371597"/>
            <a:ext cx="11138876" cy="19367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529494" y="1389382"/>
            <a:ext cx="11138876" cy="4471988"/>
          </a:xfrm>
          <a:prstGeom prst="rect">
            <a:avLst/>
          </a:prstGeom>
          <a:noFill/>
          <a:ln>
            <a:noFill/>
          </a:ln>
        </p:spPr>
        <p:txBody>
          <a:bodyPr spcFirstLastPara="1" wrap="square" lIns="0" tIns="0" rIns="0" bIns="0" anchor="t" anchorCtr="0">
            <a:noAutofit/>
          </a:bodyPr>
          <a:lstStyle>
            <a:lvl1pPr marL="457200" lvl="0" indent="-355600" algn="l">
              <a:spcBef>
                <a:spcPts val="1500"/>
              </a:spcBef>
              <a:spcAft>
                <a:spcPts val="0"/>
              </a:spcAft>
              <a:buClr>
                <a:schemeClr val="dk1"/>
              </a:buClr>
              <a:buSzPts val="2000"/>
              <a:buChar char="•"/>
              <a:defRPr b="0" i="0">
                <a:latin typeface="Arial"/>
                <a:ea typeface="Arial"/>
                <a:cs typeface="Arial"/>
                <a:sym typeface="Arial"/>
              </a:defRPr>
            </a:lvl1pPr>
            <a:lvl2pPr marL="914400" lvl="1" indent="-355600" algn="l">
              <a:spcBef>
                <a:spcPts val="600"/>
              </a:spcBef>
              <a:spcAft>
                <a:spcPts val="0"/>
              </a:spcAft>
              <a:buClr>
                <a:schemeClr val="dk1"/>
              </a:buClr>
              <a:buSzPts val="2000"/>
              <a:buFont typeface="Arial"/>
              <a:buChar char="–"/>
              <a:defRPr b="0" i="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b="0" i="0">
                <a:latin typeface="Arial"/>
                <a:ea typeface="Arial"/>
                <a:cs typeface="Arial"/>
                <a:sym typeface="Arial"/>
              </a:defRPr>
            </a:lvl3pPr>
            <a:lvl4pPr marL="1828800" lvl="3" indent="-355600" algn="l">
              <a:spcBef>
                <a:spcPts val="400"/>
              </a:spcBef>
              <a:spcAft>
                <a:spcPts val="0"/>
              </a:spcAft>
              <a:buClr>
                <a:schemeClr val="dk1"/>
              </a:buClr>
              <a:buSzPts val="2000"/>
              <a:buFont typeface="Arial"/>
              <a:buChar char="–"/>
              <a:defRPr b="0" i="0">
                <a:latin typeface="Arial"/>
                <a:ea typeface="Arial"/>
                <a:cs typeface="Arial"/>
                <a:sym typeface="Arial"/>
              </a:defRPr>
            </a:lvl4pPr>
            <a:lvl5pPr marL="2286000" lvl="4" indent="-355600" algn="l">
              <a:spcBef>
                <a:spcPts val="400"/>
              </a:spcBef>
              <a:spcAft>
                <a:spcPts val="0"/>
              </a:spcAft>
              <a:buClr>
                <a:schemeClr val="dk1"/>
              </a:buClr>
              <a:buSzPts val="2000"/>
              <a:buFont typeface="Arial"/>
              <a:buChar char="»"/>
              <a:defRPr b="0" i="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9"/>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9"/>
          <p:cNvSpPr txBox="1">
            <a:spLocks noGrp="1"/>
          </p:cNvSpPr>
          <p:nvPr>
            <p:ph type="sldNum" idx="12"/>
          </p:nvPr>
        </p:nvSpPr>
        <p:spPr>
          <a:xfrm>
            <a:off x="8321235"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
        <p:cNvGrpSpPr/>
        <p:nvPr/>
      </p:nvGrpSpPr>
      <p:grpSpPr>
        <a:xfrm>
          <a:off x="0" y="0"/>
          <a:ext cx="0" cy="0"/>
          <a:chOff x="0" y="0"/>
          <a:chExt cx="0" cy="0"/>
        </a:xfrm>
      </p:grpSpPr>
      <p:sp>
        <p:nvSpPr>
          <p:cNvPr id="100" name="Google Shape;100;p20"/>
          <p:cNvSpPr txBox="1">
            <a:spLocks noGrp="1"/>
          </p:cNvSpPr>
          <p:nvPr>
            <p:ph type="body" idx="1"/>
          </p:nvPr>
        </p:nvSpPr>
        <p:spPr>
          <a:xfrm>
            <a:off x="529494" y="1389382"/>
            <a:ext cx="11138876" cy="4471988"/>
          </a:xfrm>
          <a:prstGeom prst="rect">
            <a:avLst/>
          </a:prstGeom>
          <a:noFill/>
          <a:ln>
            <a:noFill/>
          </a:ln>
        </p:spPr>
        <p:txBody>
          <a:bodyPr spcFirstLastPara="1" wrap="square" lIns="0" tIns="0" rIns="0" bIns="0" anchor="t" anchorCtr="0">
            <a:noAutofit/>
          </a:bodyPr>
          <a:lstStyle>
            <a:lvl1pPr marL="457200" lvl="0" indent="-355600" algn="l">
              <a:spcBef>
                <a:spcPts val="1500"/>
              </a:spcBef>
              <a:spcAft>
                <a:spcPts val="0"/>
              </a:spcAft>
              <a:buClr>
                <a:schemeClr val="dk1"/>
              </a:buClr>
              <a:buSzPts val="2000"/>
              <a:buChar char="•"/>
              <a:defRPr b="0" i="0">
                <a:latin typeface="Arial"/>
                <a:ea typeface="Arial"/>
                <a:cs typeface="Arial"/>
                <a:sym typeface="Arial"/>
              </a:defRPr>
            </a:lvl1pPr>
            <a:lvl2pPr marL="914400" lvl="1" indent="-355600" algn="l">
              <a:spcBef>
                <a:spcPts val="600"/>
              </a:spcBef>
              <a:spcAft>
                <a:spcPts val="0"/>
              </a:spcAft>
              <a:buClr>
                <a:schemeClr val="dk1"/>
              </a:buClr>
              <a:buSzPts val="2000"/>
              <a:buFont typeface="Arial"/>
              <a:buChar char="–"/>
              <a:defRPr b="0" i="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b="0" i="0">
                <a:latin typeface="Arial"/>
                <a:ea typeface="Arial"/>
                <a:cs typeface="Arial"/>
                <a:sym typeface="Arial"/>
              </a:defRPr>
            </a:lvl3pPr>
            <a:lvl4pPr marL="1828800" lvl="3" indent="-355600" algn="l">
              <a:spcBef>
                <a:spcPts val="400"/>
              </a:spcBef>
              <a:spcAft>
                <a:spcPts val="0"/>
              </a:spcAft>
              <a:buClr>
                <a:schemeClr val="dk1"/>
              </a:buClr>
              <a:buSzPts val="2000"/>
              <a:buFont typeface="Arial"/>
              <a:buChar char="–"/>
              <a:defRPr b="0" i="0">
                <a:latin typeface="Arial"/>
                <a:ea typeface="Arial"/>
                <a:cs typeface="Arial"/>
                <a:sym typeface="Arial"/>
              </a:defRPr>
            </a:lvl4pPr>
            <a:lvl5pPr marL="2286000" lvl="4" indent="-355600" algn="l">
              <a:spcBef>
                <a:spcPts val="400"/>
              </a:spcBef>
              <a:spcAft>
                <a:spcPts val="0"/>
              </a:spcAft>
              <a:buClr>
                <a:schemeClr val="dk1"/>
              </a:buClr>
              <a:buSzPts val="2000"/>
              <a:buFont typeface="Arial"/>
              <a:buChar char="»"/>
              <a:defRPr b="0" i="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0"/>
          <p:cNvSpPr txBox="1">
            <a:spLocks noGrp="1"/>
          </p:cNvSpPr>
          <p:nvPr>
            <p:ph type="dt" idx="10"/>
          </p:nvPr>
        </p:nvSpPr>
        <p:spPr>
          <a:xfrm>
            <a:off x="529494" y="6291720"/>
            <a:ext cx="11138876" cy="193675"/>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p2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900"/>
              </a:spcBef>
              <a:spcAft>
                <a:spcPts val="0"/>
              </a:spcAft>
              <a:buSzPts val="1400"/>
              <a:buNone/>
              <a:defRPr sz="1800">
                <a:solidFill>
                  <a:schemeClr val="dk1"/>
                </a:solidFill>
                <a:latin typeface="Arial"/>
                <a:ea typeface="Arial"/>
                <a:cs typeface="Arial"/>
                <a:sym typeface="Arial"/>
              </a:defRPr>
            </a:lvl1pPr>
            <a:lvl2pPr marR="0" lvl="1" algn="l" rtl="0">
              <a:spcBef>
                <a:spcPts val="90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90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90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90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20"/>
          <p:cNvSpPr txBox="1">
            <a:spLocks noGrp="1"/>
          </p:cNvSpPr>
          <p:nvPr>
            <p:ph type="sldNum" idx="12"/>
          </p:nvPr>
        </p:nvSpPr>
        <p:spPr>
          <a:xfrm>
            <a:off x="8321235"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heme" Target="../theme/theme5.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image" Target="../media/image2.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600" b="1" i="0" u="none" strike="noStrike" cap="none">
                <a:solidFill>
                  <a:srgbClr val="0B4B89"/>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6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6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6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6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6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6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6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29494" y="1389382"/>
            <a:ext cx="11138876" cy="4471988"/>
          </a:xfrm>
          <a:prstGeom prst="rect">
            <a:avLst/>
          </a:prstGeom>
          <a:noFill/>
          <a:ln>
            <a:noFill/>
          </a:ln>
        </p:spPr>
        <p:txBody>
          <a:bodyPr spcFirstLastPara="1" wrap="square" lIns="0" tIns="0" rIns="0" bIns="0" anchor="t" anchorCtr="0">
            <a:noAutofit/>
          </a:bodyPr>
          <a:lstStyle>
            <a:lvl1pPr marL="457200" marR="0" lvl="0" indent="-355600" algn="l" rtl="0">
              <a:spcBef>
                <a:spcPts val="1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1"/>
          <p:cNvPicPr preferRelativeResize="0"/>
          <p:nvPr/>
        </p:nvPicPr>
        <p:blipFill rotWithShape="1">
          <a:blip r:embed="rId14">
            <a:alphaModFix/>
          </a:blip>
          <a:srcRect/>
          <a:stretch/>
        </p:blipFill>
        <p:spPr>
          <a:xfrm>
            <a:off x="11220157" y="122411"/>
            <a:ext cx="734378" cy="491490"/>
          </a:xfrm>
          <a:prstGeom prst="rect">
            <a:avLst/>
          </a:prstGeom>
          <a:noFill/>
          <a:ln>
            <a:noFill/>
          </a:ln>
        </p:spPr>
      </p:pic>
      <p:grpSp>
        <p:nvGrpSpPr>
          <p:cNvPr id="9" name="Google Shape;9;p1"/>
          <p:cNvGrpSpPr/>
          <p:nvPr/>
        </p:nvGrpSpPr>
        <p:grpSpPr>
          <a:xfrm>
            <a:off x="23150" y="2395"/>
            <a:ext cx="544535" cy="545193"/>
            <a:chOff x="9687" y="85306"/>
            <a:chExt cx="544535" cy="545193"/>
          </a:xfrm>
        </p:grpSpPr>
        <p:pic>
          <p:nvPicPr>
            <p:cNvPr id="10" name="Google Shape;10;p1"/>
            <p:cNvPicPr preferRelativeResize="0"/>
            <p:nvPr/>
          </p:nvPicPr>
          <p:blipFill rotWithShape="1">
            <a:blip r:embed="rId15">
              <a:alphaModFix/>
            </a:blip>
            <a:srcRect l="22449" t="12414" r="71755" b="69086"/>
            <a:stretch/>
          </p:blipFill>
          <p:spPr>
            <a:xfrm flipH="1">
              <a:off x="13309" y="116149"/>
              <a:ext cx="540913" cy="514350"/>
            </a:xfrm>
            <a:prstGeom prst="rect">
              <a:avLst/>
            </a:prstGeom>
            <a:noFill/>
            <a:ln>
              <a:noFill/>
            </a:ln>
          </p:spPr>
        </p:pic>
        <p:sp>
          <p:nvSpPr>
            <p:cNvPr id="11" name="Google Shape;11;p1"/>
            <p:cNvSpPr/>
            <p:nvPr/>
          </p:nvSpPr>
          <p:spPr>
            <a:xfrm rot="10800000">
              <a:off x="193000" y="268186"/>
              <a:ext cx="177910" cy="18288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 name="Google Shape;12;p1"/>
            <p:cNvSpPr/>
            <p:nvPr/>
          </p:nvSpPr>
          <p:spPr>
            <a:xfrm rot="10800000">
              <a:off x="9687" y="85306"/>
              <a:ext cx="177910" cy="18288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8" r:id="rId2"/>
    <p:sldLayoutId id="2147483659" r:id="rId3"/>
    <p:sldLayoutId id="2147483660" r:id="rId4"/>
    <p:sldLayoutId id="2147483661" r:id="rId5"/>
    <p:sldLayoutId id="2147483662" r:id="rId6"/>
    <p:sldLayoutId id="2147483663" r:id="rId7"/>
    <p:sldLayoutId id="2147483665" r:id="rId8"/>
    <p:sldLayoutId id="2147483666" r:id="rId9"/>
    <p:sldLayoutId id="2147483716" r:id="rId10"/>
    <p:sldLayoutId id="2147483721" r:id="rId11"/>
    <p:sldLayoutId id="214748375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17">
            <a:alphaModFix/>
          </a:blip>
          <a:srcRect t="12414"/>
          <a:stretch/>
        </p:blipFill>
        <p:spPr>
          <a:xfrm>
            <a:off x="0" y="0"/>
            <a:ext cx="12220092" cy="3225800"/>
          </a:xfrm>
          <a:prstGeom prst="rect">
            <a:avLst/>
          </a:prstGeom>
          <a:noFill/>
          <a:ln>
            <a:noFill/>
          </a:ln>
        </p:spPr>
      </p:pic>
      <p:sp>
        <p:nvSpPr>
          <p:cNvPr id="106" name="Google Shape;106;p21"/>
          <p:cNvSpPr txBox="1">
            <a:spLocks noGrp="1"/>
          </p:cNvSpPr>
          <p:nvPr>
            <p:ph type="title"/>
          </p:nvPr>
        </p:nvSpPr>
        <p:spPr>
          <a:xfrm>
            <a:off x="428625" y="452440"/>
            <a:ext cx="8343900" cy="690560"/>
          </a:xfrm>
          <a:prstGeom prst="rect">
            <a:avLst/>
          </a:prstGeom>
          <a:solidFill>
            <a:schemeClr val="lt1"/>
          </a:solidFill>
          <a:ln>
            <a:noFill/>
          </a:ln>
        </p:spPr>
        <p:txBody>
          <a:bodyPr spcFirstLastPara="1" wrap="square" lIns="144000" tIns="0" rIns="144000" bIns="0" anchor="ctr" anchorCtr="0">
            <a:noAutofit/>
          </a:bodyPr>
          <a:lstStyle>
            <a:lvl1pPr marR="0" lvl="0" algn="l" rtl="0">
              <a:spcBef>
                <a:spcPts val="0"/>
              </a:spcBef>
              <a:spcAft>
                <a:spcPts val="0"/>
              </a:spcAft>
              <a:buSzPts val="1400"/>
              <a:buNone/>
              <a:defRPr sz="3200" b="1" i="0" u="none" strike="noStrike" cap="none">
                <a:solidFill>
                  <a:srgbClr val="0B4B89"/>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6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6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6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6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6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6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600" b="1" i="0" u="none" strike="noStrike" cap="none">
                <a:solidFill>
                  <a:schemeClr val="dk1"/>
                </a:solidFill>
                <a:latin typeface="Arial"/>
                <a:ea typeface="Arial"/>
                <a:cs typeface="Arial"/>
                <a:sym typeface="Arial"/>
              </a:defRPr>
            </a:lvl9pPr>
          </a:lstStyle>
          <a:p>
            <a:endParaRPr/>
          </a:p>
        </p:txBody>
      </p:sp>
      <p:sp>
        <p:nvSpPr>
          <p:cNvPr id="107" name="Google Shape;107;p21"/>
          <p:cNvSpPr txBox="1">
            <a:spLocks noGrp="1"/>
          </p:cNvSpPr>
          <p:nvPr>
            <p:ph type="body" idx="1"/>
          </p:nvPr>
        </p:nvSpPr>
        <p:spPr>
          <a:xfrm>
            <a:off x="428625" y="1389382"/>
            <a:ext cx="11239745" cy="4471988"/>
          </a:xfrm>
          <a:prstGeom prst="rect">
            <a:avLst/>
          </a:prstGeom>
          <a:noFill/>
          <a:ln>
            <a:noFill/>
          </a:ln>
        </p:spPr>
        <p:txBody>
          <a:bodyPr spcFirstLastPara="1" wrap="square" lIns="0" tIns="0" rIns="0" bIns="0" anchor="t" anchorCtr="0">
            <a:noAutofit/>
          </a:bodyPr>
          <a:lstStyle>
            <a:lvl1pPr marL="457200" marR="0" lvl="0" indent="-355600" algn="l" rtl="0">
              <a:spcBef>
                <a:spcPts val="1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8" name="Google Shape;108;p21"/>
          <p:cNvPicPr preferRelativeResize="0"/>
          <p:nvPr/>
        </p:nvPicPr>
        <p:blipFill rotWithShape="1">
          <a:blip r:embed="rId18">
            <a:alphaModFix/>
          </a:blip>
          <a:srcRect/>
          <a:stretch/>
        </p:blipFill>
        <p:spPr>
          <a:xfrm>
            <a:off x="11006547" y="6107752"/>
            <a:ext cx="979170" cy="6553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518400" y="453600"/>
            <a:ext cx="9817200" cy="4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1700"/>
              <a:buFont typeface="Arial"/>
              <a:buNone/>
              <a:defRPr sz="1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9"/>
          <p:cNvSpPr txBox="1">
            <a:spLocks noGrp="1"/>
          </p:cNvSpPr>
          <p:nvPr>
            <p:ph type="body" idx="1"/>
          </p:nvPr>
        </p:nvSpPr>
        <p:spPr>
          <a:xfrm>
            <a:off x="442913" y="2420939"/>
            <a:ext cx="11270000" cy="36840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7" name="Google Shape;127;p29"/>
          <p:cNvSpPr txBox="1">
            <a:spLocks noGrp="1"/>
          </p:cNvSpPr>
          <p:nvPr>
            <p:ph type="sldNum" idx="12"/>
          </p:nvPr>
        </p:nvSpPr>
        <p:spPr>
          <a:xfrm>
            <a:off x="11136133" y="6356351"/>
            <a:ext cx="576400" cy="365200"/>
          </a:xfrm>
          <a:prstGeom prst="rect">
            <a:avLst/>
          </a:prstGeom>
          <a:noFill/>
          <a:ln>
            <a:noFill/>
          </a:ln>
        </p:spPr>
        <p:txBody>
          <a:bodyPr spcFirstLastPara="1" wrap="square" lIns="0" tIns="34275" rIns="0" bIns="34275" anchor="b" anchorCtr="0">
            <a:noAutofit/>
          </a:bodyPr>
          <a:lstStyle>
            <a:lvl1pPr marL="0" marR="0" lvl="0"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933" b="0" i="0" u="none" strike="noStrike" cap="none">
                <a:solidFill>
                  <a:srgbClr val="838787"/>
                </a:solidFill>
                <a:latin typeface="Arial"/>
                <a:ea typeface="Arial"/>
                <a:cs typeface="Arial"/>
                <a:sym typeface="Arial"/>
              </a:defRPr>
            </a:lvl9pPr>
          </a:lstStyle>
          <a:p>
            <a:fld id="{00000000-1234-1234-1234-123412341234}" type="slidenum">
              <a:rPr lang="en" smtClean="0"/>
              <a:pPr/>
              <a:t>‹#›</a:t>
            </a:fld>
            <a:endParaRPr lang="en"/>
          </a:p>
        </p:txBody>
      </p:sp>
      <p:sp>
        <p:nvSpPr>
          <p:cNvPr id="128" name="Google Shape;128;p29"/>
          <p:cNvSpPr txBox="1">
            <a:spLocks noGrp="1"/>
          </p:cNvSpPr>
          <p:nvPr>
            <p:ph type="ftr" idx="11"/>
          </p:nvPr>
        </p:nvSpPr>
        <p:spPr>
          <a:xfrm>
            <a:off x="446400" y="6356351"/>
            <a:ext cx="10479200" cy="3652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933" b="0" i="0" u="none" strike="noStrike" cap="none">
                <a:solidFill>
                  <a:srgbClr val="838787"/>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rial"/>
                <a:ea typeface="Arial"/>
                <a:cs typeface="Arial"/>
                <a:sym typeface="Arial"/>
              </a:defRPr>
            </a:lvl9pPr>
          </a:lstStyle>
          <a:p>
            <a:endParaRPr/>
          </a:p>
        </p:txBody>
      </p:sp>
      <p:pic>
        <p:nvPicPr>
          <p:cNvPr id="129" name="Google Shape;129;p29"/>
          <p:cNvPicPr preferRelativeResize="0"/>
          <p:nvPr/>
        </p:nvPicPr>
        <p:blipFill rotWithShape="1">
          <a:blip r:embed="rId5">
            <a:alphaModFix/>
          </a:blip>
          <a:srcRect/>
          <a:stretch/>
        </p:blipFill>
        <p:spPr>
          <a:xfrm>
            <a:off x="10925668" y="431122"/>
            <a:ext cx="813600" cy="429153"/>
          </a:xfrm>
          <a:prstGeom prst="rect">
            <a:avLst/>
          </a:prstGeom>
          <a:noFill/>
          <a:ln>
            <a:noFill/>
          </a:ln>
        </p:spPr>
      </p:pic>
    </p:spTree>
    <p:extLst>
      <p:ext uri="{BB962C8B-B14F-4D97-AF65-F5344CB8AC3E}">
        <p14:creationId xmlns:p14="http://schemas.microsoft.com/office/powerpoint/2010/main" val="3229372158"/>
      </p:ext>
    </p:extLst>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9">
          <p15:clr>
            <a:srgbClr val="F26B43"/>
          </p15:clr>
        </p15:guide>
        <p15:guide id="2" orient="horz" pos="1144">
          <p15:clr>
            <a:srgbClr val="F26B43"/>
          </p15:clr>
        </p15:guide>
        <p15:guide id="3" pos="5533">
          <p15:clr>
            <a:srgbClr val="F26B43"/>
          </p15:clr>
        </p15:guide>
        <p15:guide id="4" orient="horz" pos="2879">
          <p15:clr>
            <a:srgbClr val="F26B43"/>
          </p15:clr>
        </p15:guide>
        <p15:guide id="5" orient="horz" pos="209">
          <p15:clr>
            <a:srgbClr val="F26B43"/>
          </p15:clr>
        </p15:guide>
        <p15:guide id="6" orient="horz" pos="3168">
          <p15:clr>
            <a:srgbClr val="F26B43"/>
          </p15:clr>
        </p15:guide>
        <p15:guide id="7" pos="2880">
          <p15:clr>
            <a:srgbClr val="000000"/>
          </p15:clr>
        </p15:guide>
        <p15:guide id="8" orient="horz" pos="1620">
          <p15:clr>
            <a:srgbClr val="00000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31800" y="165723"/>
            <a:ext cx="11330517" cy="90725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edit Master title style</a:t>
            </a:r>
            <a:endParaRPr lang="fr-BE" dirty="0"/>
          </a:p>
        </p:txBody>
      </p:sp>
    </p:spTree>
    <p:extLst>
      <p:ext uri="{BB962C8B-B14F-4D97-AF65-F5344CB8AC3E}">
        <p14:creationId xmlns:p14="http://schemas.microsoft.com/office/powerpoint/2010/main" val="381161081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Lst>
  <p:transition>
    <p:fade/>
  </p:transition>
  <p:txStyles>
    <p:titleStyle>
      <a:lvl1pPr algn="l" rtl="0" eaLnBrk="1" fontAlgn="base" hangingPunct="1">
        <a:lnSpc>
          <a:spcPts val="2999"/>
        </a:lnSpc>
        <a:spcBef>
          <a:spcPct val="0"/>
        </a:spcBef>
        <a:spcAft>
          <a:spcPct val="0"/>
        </a:spcAft>
        <a:defRPr sz="2800" b="1" kern="120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600" b="1">
          <a:solidFill>
            <a:srgbClr val="00B0F0"/>
          </a:solidFill>
          <a:latin typeface="Arial" charset="0"/>
          <a:cs typeface="Arial" charset="0"/>
        </a:defRPr>
      </a:lvl2pPr>
      <a:lvl3pPr algn="l" rtl="0" eaLnBrk="1" fontAlgn="base" hangingPunct="1">
        <a:spcBef>
          <a:spcPct val="0"/>
        </a:spcBef>
        <a:spcAft>
          <a:spcPct val="0"/>
        </a:spcAft>
        <a:defRPr sz="3600" b="1">
          <a:solidFill>
            <a:srgbClr val="00B0F0"/>
          </a:solidFill>
          <a:latin typeface="Arial" charset="0"/>
          <a:cs typeface="Arial" charset="0"/>
        </a:defRPr>
      </a:lvl3pPr>
      <a:lvl4pPr algn="l" rtl="0" eaLnBrk="1" fontAlgn="base" hangingPunct="1">
        <a:spcBef>
          <a:spcPct val="0"/>
        </a:spcBef>
        <a:spcAft>
          <a:spcPct val="0"/>
        </a:spcAft>
        <a:defRPr sz="3600" b="1">
          <a:solidFill>
            <a:srgbClr val="00B0F0"/>
          </a:solidFill>
          <a:latin typeface="Arial" charset="0"/>
          <a:cs typeface="Arial" charset="0"/>
        </a:defRPr>
      </a:lvl4pPr>
      <a:lvl5pPr algn="l" rtl="0" eaLnBrk="1" fontAlgn="base" hangingPunct="1">
        <a:spcBef>
          <a:spcPct val="0"/>
        </a:spcBef>
        <a:spcAft>
          <a:spcPct val="0"/>
        </a:spcAft>
        <a:defRPr sz="3600" b="1">
          <a:solidFill>
            <a:srgbClr val="00B0F0"/>
          </a:solidFill>
          <a:latin typeface="Arial" charset="0"/>
          <a:cs typeface="Arial" charset="0"/>
        </a:defRPr>
      </a:lvl5pPr>
      <a:lvl6pPr marL="456383" algn="l" rtl="0" eaLnBrk="1" fontAlgn="base" hangingPunct="1">
        <a:spcBef>
          <a:spcPct val="0"/>
        </a:spcBef>
        <a:spcAft>
          <a:spcPct val="0"/>
        </a:spcAft>
        <a:defRPr sz="3600" b="1">
          <a:solidFill>
            <a:srgbClr val="00B0F0"/>
          </a:solidFill>
          <a:latin typeface="Arial" charset="0"/>
          <a:cs typeface="Arial" charset="0"/>
        </a:defRPr>
      </a:lvl6pPr>
      <a:lvl7pPr marL="912765" algn="l" rtl="0" eaLnBrk="1" fontAlgn="base" hangingPunct="1">
        <a:spcBef>
          <a:spcPct val="0"/>
        </a:spcBef>
        <a:spcAft>
          <a:spcPct val="0"/>
        </a:spcAft>
        <a:defRPr sz="3600" b="1">
          <a:solidFill>
            <a:srgbClr val="00B0F0"/>
          </a:solidFill>
          <a:latin typeface="Arial" charset="0"/>
          <a:cs typeface="Arial" charset="0"/>
        </a:defRPr>
      </a:lvl7pPr>
      <a:lvl8pPr marL="1369148" algn="l" rtl="0" eaLnBrk="1" fontAlgn="base" hangingPunct="1">
        <a:spcBef>
          <a:spcPct val="0"/>
        </a:spcBef>
        <a:spcAft>
          <a:spcPct val="0"/>
        </a:spcAft>
        <a:defRPr sz="3600" b="1">
          <a:solidFill>
            <a:srgbClr val="00B0F0"/>
          </a:solidFill>
          <a:latin typeface="Arial" charset="0"/>
          <a:cs typeface="Arial" charset="0"/>
        </a:defRPr>
      </a:lvl8pPr>
      <a:lvl9pPr marL="1825532" algn="l" rtl="0" eaLnBrk="1" fontAlgn="base" hangingPunct="1">
        <a:spcBef>
          <a:spcPct val="0"/>
        </a:spcBef>
        <a:spcAft>
          <a:spcPct val="0"/>
        </a:spcAft>
        <a:defRPr sz="3600" b="1">
          <a:solidFill>
            <a:srgbClr val="00B0F0"/>
          </a:solidFill>
          <a:latin typeface="Arial" charset="0"/>
          <a:cs typeface="Arial" charset="0"/>
        </a:defRPr>
      </a:lvl9pPr>
    </p:titleStyle>
    <p:bodyStyle>
      <a:lvl1pPr marL="212345" indent="-212345" algn="l" rtl="0" eaLnBrk="1" fontAlgn="base" hangingPunct="1">
        <a:spcBef>
          <a:spcPts val="0"/>
        </a:spcBef>
        <a:spcAft>
          <a:spcPts val="300"/>
        </a:spcAft>
        <a:buClr>
          <a:schemeClr val="accent6">
            <a:lumMod val="40000"/>
            <a:lumOff val="60000"/>
          </a:schemeClr>
        </a:buClr>
        <a:buFont typeface="Arial" pitchFamily="34" charset="0"/>
        <a:buChar char="•"/>
        <a:tabLst>
          <a:tab pos="206008" algn="l"/>
        </a:tabLst>
        <a:defRPr sz="2400" kern="1200">
          <a:solidFill>
            <a:schemeClr val="tx2">
              <a:lumMod val="50000"/>
            </a:schemeClr>
          </a:solidFill>
          <a:latin typeface="Arial Narrow" panose="020B0606020202030204" pitchFamily="34" charset="0"/>
          <a:ea typeface="+mn-ea"/>
          <a:cs typeface="Arial" pitchFamily="34" charset="0"/>
        </a:defRPr>
      </a:lvl1pPr>
      <a:lvl2pPr marL="507091" indent="-277316"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2pPr>
      <a:lvl3pPr marL="730528" indent="-218680"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3pPr>
      <a:lvl4pPr marL="947628" indent="-210761"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4pPr>
      <a:lvl5pPr marL="2053723" indent="-228192"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0104" indent="-228192" algn="l" defTabSz="9127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486" indent="-228192" algn="l" defTabSz="9127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870" indent="-228192" algn="l" defTabSz="9127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252" indent="-228192" algn="l" defTabSz="9127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765" rtl="0" eaLnBrk="1" latinLnBrk="0" hangingPunct="1">
        <a:defRPr sz="1800" kern="1200">
          <a:solidFill>
            <a:schemeClr val="tx1"/>
          </a:solidFill>
          <a:latin typeface="+mn-lt"/>
          <a:ea typeface="+mn-ea"/>
          <a:cs typeface="+mn-cs"/>
        </a:defRPr>
      </a:lvl1pPr>
      <a:lvl2pPr marL="456383" algn="l" defTabSz="912765" rtl="0" eaLnBrk="1" latinLnBrk="0" hangingPunct="1">
        <a:defRPr sz="1800" kern="1200">
          <a:solidFill>
            <a:schemeClr val="tx1"/>
          </a:solidFill>
          <a:latin typeface="+mn-lt"/>
          <a:ea typeface="+mn-ea"/>
          <a:cs typeface="+mn-cs"/>
        </a:defRPr>
      </a:lvl2pPr>
      <a:lvl3pPr marL="912765" algn="l" defTabSz="912765" rtl="0" eaLnBrk="1" latinLnBrk="0" hangingPunct="1">
        <a:defRPr sz="1800" kern="1200">
          <a:solidFill>
            <a:schemeClr val="tx1"/>
          </a:solidFill>
          <a:latin typeface="+mn-lt"/>
          <a:ea typeface="+mn-ea"/>
          <a:cs typeface="+mn-cs"/>
        </a:defRPr>
      </a:lvl3pPr>
      <a:lvl4pPr marL="1369148" algn="l" defTabSz="912765" rtl="0" eaLnBrk="1" latinLnBrk="0" hangingPunct="1">
        <a:defRPr sz="1800" kern="1200">
          <a:solidFill>
            <a:schemeClr val="tx1"/>
          </a:solidFill>
          <a:latin typeface="+mn-lt"/>
          <a:ea typeface="+mn-ea"/>
          <a:cs typeface="+mn-cs"/>
        </a:defRPr>
      </a:lvl4pPr>
      <a:lvl5pPr marL="1825532" algn="l" defTabSz="912765" rtl="0" eaLnBrk="1" latinLnBrk="0" hangingPunct="1">
        <a:defRPr sz="1800" kern="1200">
          <a:solidFill>
            <a:schemeClr val="tx1"/>
          </a:solidFill>
          <a:latin typeface="+mn-lt"/>
          <a:ea typeface="+mn-ea"/>
          <a:cs typeface="+mn-cs"/>
        </a:defRPr>
      </a:lvl5pPr>
      <a:lvl6pPr marL="2281912" algn="l" defTabSz="912765" rtl="0" eaLnBrk="1" latinLnBrk="0" hangingPunct="1">
        <a:defRPr sz="1800" kern="1200">
          <a:solidFill>
            <a:schemeClr val="tx1"/>
          </a:solidFill>
          <a:latin typeface="+mn-lt"/>
          <a:ea typeface="+mn-ea"/>
          <a:cs typeface="+mn-cs"/>
        </a:defRPr>
      </a:lvl6pPr>
      <a:lvl7pPr marL="2738297" algn="l" defTabSz="912765" rtl="0" eaLnBrk="1" latinLnBrk="0" hangingPunct="1">
        <a:defRPr sz="1800" kern="1200">
          <a:solidFill>
            <a:schemeClr val="tx1"/>
          </a:solidFill>
          <a:latin typeface="+mn-lt"/>
          <a:ea typeface="+mn-ea"/>
          <a:cs typeface="+mn-cs"/>
        </a:defRPr>
      </a:lvl7pPr>
      <a:lvl8pPr marL="3194679" algn="l" defTabSz="912765" rtl="0" eaLnBrk="1" latinLnBrk="0" hangingPunct="1">
        <a:defRPr sz="1800" kern="1200">
          <a:solidFill>
            <a:schemeClr val="tx1"/>
          </a:solidFill>
          <a:latin typeface="+mn-lt"/>
          <a:ea typeface="+mn-ea"/>
          <a:cs typeface="+mn-cs"/>
        </a:defRPr>
      </a:lvl8pPr>
      <a:lvl9pPr marL="3651058" algn="l" defTabSz="912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7773" y="452441"/>
            <a:ext cx="9821200" cy="576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accent1"/>
              </a:buClr>
              <a:buSzPts val="2600"/>
              <a:buFont typeface="Arial"/>
              <a:buNone/>
              <a:defRPr sz="26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17775" y="1894115"/>
            <a:ext cx="11130000" cy="3991600"/>
          </a:xfrm>
          <a:prstGeom prst="rect">
            <a:avLst/>
          </a:prstGeom>
          <a:noFill/>
          <a:ln>
            <a:noFill/>
          </a:ln>
        </p:spPr>
        <p:txBody>
          <a:bodyPr spcFirstLastPara="1" wrap="square" lIns="0" tIns="45700" rIns="91425" bIns="4570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Courier New"/>
              <a:buChar char="o"/>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517775" y="7400221"/>
            <a:ext cx="5706000" cy="141200"/>
          </a:xfrm>
          <a:prstGeom prst="rect">
            <a:avLst/>
          </a:prstGeom>
          <a:noFill/>
          <a:ln>
            <a:noFill/>
          </a:ln>
        </p:spPr>
        <p:txBody>
          <a:bodyPr spcFirstLastPara="1" wrap="square" lIns="0" tIns="0" rIns="121900" bIns="0" anchor="ctr" anchorCtr="0">
            <a:noAutofit/>
          </a:bodyPr>
          <a:lstStyle/>
          <a:p>
            <a:pPr marL="0" marR="0" lvl="0" indent="0" algn="l" rtl="0">
              <a:spcBef>
                <a:spcPts val="0"/>
              </a:spcBef>
              <a:spcAft>
                <a:spcPts val="0"/>
              </a:spcAft>
              <a:buNone/>
            </a:pPr>
            <a:r>
              <a:rPr lang="en" sz="1333" b="0" i="0" u="none" strike="noStrike" cap="none">
                <a:solidFill>
                  <a:srgbClr val="7F7F7F"/>
                </a:solidFill>
                <a:latin typeface="Arial"/>
                <a:ea typeface="Arial"/>
                <a:cs typeface="Arial"/>
                <a:sym typeface="Arial"/>
              </a:rPr>
              <a:t>EDIS – Helping Today’s Data Enable Tomorrow’s Discoveries</a:t>
            </a:r>
            <a:endParaRPr sz="1333" b="0" i="0" u="none" strike="noStrike" cap="none">
              <a:solidFill>
                <a:srgbClr val="7F7F7F"/>
              </a:solidFill>
              <a:latin typeface="Arial"/>
              <a:ea typeface="Arial"/>
              <a:cs typeface="Arial"/>
              <a:sym typeface="Arial"/>
            </a:endParaRPr>
          </a:p>
        </p:txBody>
      </p:sp>
      <p:pic>
        <p:nvPicPr>
          <p:cNvPr id="9" name="Google Shape;9;p1"/>
          <p:cNvPicPr preferRelativeResize="0"/>
          <p:nvPr/>
        </p:nvPicPr>
        <p:blipFill rotWithShape="1">
          <a:blip r:embed="rId22">
            <a:alphaModFix/>
          </a:blip>
          <a:srcRect/>
          <a:stretch/>
        </p:blipFill>
        <p:spPr>
          <a:xfrm>
            <a:off x="11043066" y="93836"/>
            <a:ext cx="734377" cy="491489"/>
          </a:xfrm>
          <a:prstGeom prst="rect">
            <a:avLst/>
          </a:prstGeom>
          <a:noFill/>
          <a:ln>
            <a:noFill/>
          </a:ln>
        </p:spPr>
      </p:pic>
      <p:grpSp>
        <p:nvGrpSpPr>
          <p:cNvPr id="10" name="Google Shape;10;p1"/>
          <p:cNvGrpSpPr/>
          <p:nvPr/>
        </p:nvGrpSpPr>
        <p:grpSpPr>
          <a:xfrm>
            <a:off x="30881" y="2275"/>
            <a:ext cx="726033" cy="545312"/>
            <a:chOff x="9697" y="85186"/>
            <a:chExt cx="544525" cy="545312"/>
          </a:xfrm>
        </p:grpSpPr>
        <p:pic>
          <p:nvPicPr>
            <p:cNvPr id="11" name="Google Shape;11;p1"/>
            <p:cNvPicPr preferRelativeResize="0"/>
            <p:nvPr/>
          </p:nvPicPr>
          <p:blipFill rotWithShape="1">
            <a:blip r:embed="rId23">
              <a:alphaModFix/>
            </a:blip>
            <a:srcRect l="22449" t="12414" r="71755" b="69086"/>
            <a:stretch/>
          </p:blipFill>
          <p:spPr>
            <a:xfrm flipH="1">
              <a:off x="13309" y="116149"/>
              <a:ext cx="540913" cy="514349"/>
            </a:xfrm>
            <a:prstGeom prst="rect">
              <a:avLst/>
            </a:prstGeom>
            <a:noFill/>
            <a:ln>
              <a:noFill/>
            </a:ln>
          </p:spPr>
        </p:pic>
        <p:sp>
          <p:nvSpPr>
            <p:cNvPr id="12" name="Google Shape;12;p1"/>
            <p:cNvSpPr/>
            <p:nvPr/>
          </p:nvSpPr>
          <p:spPr>
            <a:xfrm rot="10800000">
              <a:off x="193010" y="268066"/>
              <a:ext cx="177900" cy="183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800" b="0" i="0" u="none" strike="noStrike" cap="none">
                <a:solidFill>
                  <a:schemeClr val="dk1"/>
                </a:solidFill>
                <a:latin typeface="Arial"/>
                <a:ea typeface="Arial"/>
                <a:cs typeface="Arial"/>
                <a:sym typeface="Arial"/>
              </a:endParaRPr>
            </a:p>
          </p:txBody>
        </p:sp>
        <p:sp>
          <p:nvSpPr>
            <p:cNvPr id="13" name="Google Shape;13;p1"/>
            <p:cNvSpPr/>
            <p:nvPr/>
          </p:nvSpPr>
          <p:spPr>
            <a:xfrm rot="10800000">
              <a:off x="9697" y="85186"/>
              <a:ext cx="177900" cy="183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844129033"/>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hyperlink" Target="https://www.ncbi.nlm.nih.gov/pubmed/20385988"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p:nvPr/>
        </p:nvSpPr>
        <p:spPr>
          <a:xfrm>
            <a:off x="29310" y="6672542"/>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37"/>
          <p:cNvSpPr txBox="1">
            <a:spLocks noGrp="1"/>
          </p:cNvSpPr>
          <p:nvPr>
            <p:ph type="ctrTitle"/>
          </p:nvPr>
        </p:nvSpPr>
        <p:spPr>
          <a:xfrm>
            <a:off x="721457" y="4717915"/>
            <a:ext cx="11168184" cy="615553"/>
          </a:xfrm>
          <a:prstGeom prst="rect">
            <a:avLst/>
          </a:prstGeom>
          <a:noFill/>
          <a:ln>
            <a:noFill/>
          </a:ln>
        </p:spPr>
        <p:txBody>
          <a:bodyPr spcFirstLastPara="1" wrap="square" lIns="0" tIns="0" rIns="0" bIns="0" anchor="t" anchorCtr="0">
            <a:noAutofit/>
          </a:bodyPr>
          <a:lstStyle/>
          <a:p>
            <a:pPr lvl="0"/>
            <a:r>
              <a:rPr lang="en-GB" sz="2800" dirty="0">
                <a:solidFill>
                  <a:schemeClr val="bg1"/>
                </a:solidFill>
              </a:rPr>
              <a:t>Characterizing Non-Hodgkin’s Lymphoma with Patient Level Clinical Trial, Biomarker, and Real World Data</a:t>
            </a:r>
            <a:endParaRPr sz="2400" dirty="0"/>
          </a:p>
        </p:txBody>
      </p:sp>
      <p:sp>
        <p:nvSpPr>
          <p:cNvPr id="189" name="Google Shape;189;p37"/>
          <p:cNvSpPr txBox="1">
            <a:spLocks noGrp="1"/>
          </p:cNvSpPr>
          <p:nvPr>
            <p:ph type="subTitle" idx="1"/>
          </p:nvPr>
        </p:nvSpPr>
        <p:spPr>
          <a:xfrm>
            <a:off x="721455" y="5668262"/>
            <a:ext cx="11168186" cy="5078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3300"/>
              <a:buFont typeface="Arial"/>
              <a:buNone/>
            </a:pPr>
            <a:r>
              <a:rPr lang="en-US" sz="2800" dirty="0"/>
              <a:t>Joseph N. Paulson PhD</a:t>
            </a:r>
            <a:endParaRPr sz="2800" dirty="0"/>
          </a:p>
        </p:txBody>
      </p:sp>
      <p:pic>
        <p:nvPicPr>
          <p:cNvPr id="190" name="Google Shape;190;p37"/>
          <p:cNvPicPr preferRelativeResize="0"/>
          <p:nvPr/>
        </p:nvPicPr>
        <p:blipFill rotWithShape="1">
          <a:blip r:embed="rId3">
            <a:alphaModFix/>
          </a:blip>
          <a:srcRect/>
          <a:stretch/>
        </p:blipFill>
        <p:spPr>
          <a:xfrm>
            <a:off x="721458" y="4027695"/>
            <a:ext cx="1088292" cy="564300"/>
          </a:xfrm>
          <a:prstGeom prst="rect">
            <a:avLst/>
          </a:prstGeom>
          <a:noFill/>
          <a:ln>
            <a:noFill/>
          </a:ln>
        </p:spPr>
      </p:pic>
    </p:spTree>
    <p:extLst>
      <p:ext uri="{BB962C8B-B14F-4D97-AF65-F5344CB8AC3E}">
        <p14:creationId xmlns:p14="http://schemas.microsoft.com/office/powerpoint/2010/main" val="374036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1"/>
          <p:cNvSpPr/>
          <p:nvPr/>
        </p:nvSpPr>
        <p:spPr>
          <a:xfrm>
            <a:off x="7134767" y="778467"/>
            <a:ext cx="5028400" cy="5174000"/>
          </a:xfrm>
          <a:prstGeom prst="rect">
            <a:avLst/>
          </a:prstGeom>
          <a:solidFill>
            <a:srgbClr val="1C4587">
              <a:alpha val="480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867"/>
              <a:t>X</a:t>
            </a:r>
            <a:endParaRPr sz="1867"/>
          </a:p>
        </p:txBody>
      </p:sp>
      <p:sp>
        <p:nvSpPr>
          <p:cNvPr id="462" name="Google Shape;462;p71"/>
          <p:cNvSpPr/>
          <p:nvPr/>
        </p:nvSpPr>
        <p:spPr>
          <a:xfrm>
            <a:off x="153767" y="928533"/>
            <a:ext cx="5135600" cy="5860000"/>
          </a:xfrm>
          <a:prstGeom prst="rect">
            <a:avLst/>
          </a:prstGeom>
          <a:solidFill>
            <a:srgbClr val="274E13">
              <a:alpha val="508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63" name="Google Shape;463;p71"/>
          <p:cNvSpPr txBox="1">
            <a:spLocks noGrp="1"/>
          </p:cNvSpPr>
          <p:nvPr>
            <p:ph type="title"/>
          </p:nvPr>
        </p:nvSpPr>
        <p:spPr>
          <a:xfrm>
            <a:off x="591671" y="44647"/>
            <a:ext cx="11148548" cy="1309600"/>
          </a:xfrm>
          <a:prstGeom prst="rect">
            <a:avLst/>
          </a:prstGeom>
        </p:spPr>
        <p:txBody>
          <a:bodyPr spcFirstLastPara="1" wrap="square" lIns="0" tIns="0" rIns="0" bIns="0" anchor="t" anchorCtr="0">
            <a:noAutofit/>
          </a:bodyPr>
          <a:lstStyle/>
          <a:p>
            <a:pPr>
              <a:spcBef>
                <a:spcPts val="1800"/>
              </a:spcBef>
            </a:pPr>
            <a:r>
              <a:rPr lang="en" sz="2400" dirty="0"/>
              <a:t>Recapitulation of NMF clusters by using </a:t>
            </a:r>
            <a:r>
              <a:rPr lang="en" sz="2400" dirty="0" err="1"/>
              <a:t>FOne</a:t>
            </a:r>
            <a:r>
              <a:rPr lang="en" sz="2400" dirty="0"/>
              <a:t> </a:t>
            </a:r>
            <a:r>
              <a:rPr lang="en" sz="2400" dirty="0" err="1"/>
              <a:t>Heme</a:t>
            </a:r>
            <a:r>
              <a:rPr lang="en" sz="2400" dirty="0"/>
              <a:t> in GOYA</a:t>
            </a:r>
            <a:endParaRPr dirty="0"/>
          </a:p>
        </p:txBody>
      </p:sp>
      <p:pic>
        <p:nvPicPr>
          <p:cNvPr id="464" name="Google Shape;464;p71"/>
          <p:cNvPicPr preferRelativeResize="0"/>
          <p:nvPr/>
        </p:nvPicPr>
        <p:blipFill>
          <a:blip r:embed="rId3">
            <a:alphaModFix/>
          </a:blip>
          <a:stretch>
            <a:fillRect/>
          </a:stretch>
        </p:blipFill>
        <p:spPr>
          <a:xfrm>
            <a:off x="7222701" y="1139173"/>
            <a:ext cx="4864260" cy="4689561"/>
          </a:xfrm>
          <a:prstGeom prst="rect">
            <a:avLst/>
          </a:prstGeom>
          <a:noFill/>
          <a:ln>
            <a:noFill/>
          </a:ln>
        </p:spPr>
      </p:pic>
      <p:pic>
        <p:nvPicPr>
          <p:cNvPr id="465" name="Google Shape;465;p71"/>
          <p:cNvPicPr preferRelativeResize="0"/>
          <p:nvPr/>
        </p:nvPicPr>
        <p:blipFill>
          <a:blip r:embed="rId4">
            <a:alphaModFix/>
          </a:blip>
          <a:stretch>
            <a:fillRect/>
          </a:stretch>
        </p:blipFill>
        <p:spPr>
          <a:xfrm>
            <a:off x="305801" y="1339562"/>
            <a:ext cx="4864268" cy="5407639"/>
          </a:xfrm>
          <a:prstGeom prst="rect">
            <a:avLst/>
          </a:prstGeom>
          <a:noFill/>
          <a:ln>
            <a:noFill/>
          </a:ln>
        </p:spPr>
      </p:pic>
      <p:cxnSp>
        <p:nvCxnSpPr>
          <p:cNvPr id="466" name="Google Shape;466;p71"/>
          <p:cNvCxnSpPr/>
          <p:nvPr/>
        </p:nvCxnSpPr>
        <p:spPr>
          <a:xfrm rot="10800000" flipH="1">
            <a:off x="4705267" y="1894600"/>
            <a:ext cx="1474400" cy="4262000"/>
          </a:xfrm>
          <a:prstGeom prst="straightConnector1">
            <a:avLst/>
          </a:prstGeom>
          <a:noFill/>
          <a:ln w="19050" cap="flat" cmpd="sng">
            <a:solidFill>
              <a:srgbClr val="FF0000"/>
            </a:solidFill>
            <a:prstDash val="solid"/>
            <a:round/>
            <a:headEnd type="none" w="med" len="med"/>
            <a:tailEnd type="triangle" w="med" len="med"/>
          </a:ln>
        </p:spPr>
      </p:cxnSp>
      <p:cxnSp>
        <p:nvCxnSpPr>
          <p:cNvPr id="467" name="Google Shape;467;p71"/>
          <p:cNvCxnSpPr/>
          <p:nvPr/>
        </p:nvCxnSpPr>
        <p:spPr>
          <a:xfrm rot="10800000" flipH="1">
            <a:off x="4715500" y="4012867"/>
            <a:ext cx="1444800" cy="390800"/>
          </a:xfrm>
          <a:prstGeom prst="straightConnector1">
            <a:avLst/>
          </a:prstGeom>
          <a:noFill/>
          <a:ln w="19050" cap="flat" cmpd="sng">
            <a:solidFill>
              <a:srgbClr val="FF9900"/>
            </a:solidFill>
            <a:prstDash val="solid"/>
            <a:round/>
            <a:headEnd type="none" w="med" len="med"/>
            <a:tailEnd type="triangle" w="med" len="med"/>
          </a:ln>
        </p:spPr>
      </p:cxnSp>
      <p:cxnSp>
        <p:nvCxnSpPr>
          <p:cNvPr id="468" name="Google Shape;468;p71"/>
          <p:cNvCxnSpPr/>
          <p:nvPr/>
        </p:nvCxnSpPr>
        <p:spPr>
          <a:xfrm>
            <a:off x="4725767" y="2189400"/>
            <a:ext cx="1473600" cy="3580800"/>
          </a:xfrm>
          <a:prstGeom prst="straightConnector1">
            <a:avLst/>
          </a:prstGeom>
          <a:noFill/>
          <a:ln w="19050" cap="flat" cmpd="sng">
            <a:solidFill>
              <a:srgbClr val="9900FF"/>
            </a:solidFill>
            <a:prstDash val="solid"/>
            <a:round/>
            <a:headEnd type="none" w="med" len="med"/>
            <a:tailEnd type="triangle" w="med" len="med"/>
          </a:ln>
        </p:spPr>
      </p:cxnSp>
      <p:pic>
        <p:nvPicPr>
          <p:cNvPr id="469" name="Google Shape;469;p71"/>
          <p:cNvPicPr preferRelativeResize="0"/>
          <p:nvPr/>
        </p:nvPicPr>
        <p:blipFill rotWithShape="1">
          <a:blip r:embed="rId4">
            <a:alphaModFix/>
          </a:blip>
          <a:srcRect l="78721" t="9470" r="15491" b="78293"/>
          <a:stretch/>
        </p:blipFill>
        <p:spPr>
          <a:xfrm>
            <a:off x="6199334" y="4871367"/>
            <a:ext cx="764801" cy="1797868"/>
          </a:xfrm>
          <a:prstGeom prst="rect">
            <a:avLst/>
          </a:prstGeom>
          <a:noFill/>
          <a:ln w="19050" cap="flat" cmpd="sng">
            <a:solidFill>
              <a:srgbClr val="9900FF"/>
            </a:solidFill>
            <a:prstDash val="solid"/>
            <a:round/>
            <a:headEnd type="none" w="sm" len="sm"/>
            <a:tailEnd type="none" w="sm" len="sm"/>
          </a:ln>
        </p:spPr>
      </p:pic>
      <p:pic>
        <p:nvPicPr>
          <p:cNvPr id="470" name="Google Shape;470;p71"/>
          <p:cNvPicPr preferRelativeResize="0"/>
          <p:nvPr/>
        </p:nvPicPr>
        <p:blipFill rotWithShape="1">
          <a:blip r:embed="rId4">
            <a:alphaModFix/>
          </a:blip>
          <a:srcRect l="78801" t="51679" r="16128" b="39537"/>
          <a:stretch/>
        </p:blipFill>
        <p:spPr>
          <a:xfrm>
            <a:off x="6153732" y="3232284"/>
            <a:ext cx="810400" cy="1560867"/>
          </a:xfrm>
          <a:prstGeom prst="rect">
            <a:avLst/>
          </a:prstGeom>
          <a:noFill/>
          <a:ln w="19050" cap="flat" cmpd="sng">
            <a:solidFill>
              <a:srgbClr val="FF9900"/>
            </a:solidFill>
            <a:prstDash val="solid"/>
            <a:round/>
            <a:headEnd type="none" w="sm" len="sm"/>
            <a:tailEnd type="none" w="sm" len="sm"/>
          </a:ln>
        </p:spPr>
      </p:pic>
      <p:pic>
        <p:nvPicPr>
          <p:cNvPr id="471" name="Google Shape;471;p71"/>
          <p:cNvPicPr preferRelativeResize="0"/>
          <p:nvPr/>
        </p:nvPicPr>
        <p:blipFill rotWithShape="1">
          <a:blip r:embed="rId4">
            <a:alphaModFix/>
          </a:blip>
          <a:srcRect l="78776" t="80444" r="15520" b="5137"/>
          <a:stretch/>
        </p:blipFill>
        <p:spPr>
          <a:xfrm>
            <a:off x="6176532" y="634967"/>
            <a:ext cx="810400" cy="2519100"/>
          </a:xfrm>
          <a:prstGeom prst="rect">
            <a:avLst/>
          </a:prstGeom>
          <a:noFill/>
          <a:ln w="19050" cap="flat" cmpd="sng">
            <a:solidFill>
              <a:srgbClr val="FF0000"/>
            </a:solidFill>
            <a:prstDash val="solid"/>
            <a:round/>
            <a:headEnd type="none" w="sm" len="sm"/>
            <a:tailEnd type="none" w="sm" len="sm"/>
          </a:ln>
        </p:spPr>
      </p:pic>
      <p:grpSp>
        <p:nvGrpSpPr>
          <p:cNvPr id="472" name="Google Shape;472;p71"/>
          <p:cNvGrpSpPr/>
          <p:nvPr/>
        </p:nvGrpSpPr>
        <p:grpSpPr>
          <a:xfrm>
            <a:off x="6725167" y="659167"/>
            <a:ext cx="177600" cy="2300533"/>
            <a:chOff x="5220700" y="583850"/>
            <a:chExt cx="133200" cy="1725400"/>
          </a:xfrm>
        </p:grpSpPr>
        <p:sp>
          <p:nvSpPr>
            <p:cNvPr id="473" name="Google Shape;473;p71"/>
            <p:cNvSpPr/>
            <p:nvPr/>
          </p:nvSpPr>
          <p:spPr>
            <a:xfrm>
              <a:off x="5220700" y="783025"/>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4" name="Google Shape;474;p71"/>
            <p:cNvSpPr/>
            <p:nvPr/>
          </p:nvSpPr>
          <p:spPr>
            <a:xfrm>
              <a:off x="5220700" y="98220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5" name="Google Shape;475;p71"/>
            <p:cNvSpPr/>
            <p:nvPr/>
          </p:nvSpPr>
          <p:spPr>
            <a:xfrm>
              <a:off x="5220700" y="128430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6" name="Google Shape;476;p71"/>
            <p:cNvSpPr/>
            <p:nvPr/>
          </p:nvSpPr>
          <p:spPr>
            <a:xfrm>
              <a:off x="5220700" y="220155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7" name="Google Shape;477;p71"/>
            <p:cNvSpPr/>
            <p:nvPr/>
          </p:nvSpPr>
          <p:spPr>
            <a:xfrm>
              <a:off x="5220700" y="58385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478" name="Google Shape;478;p71"/>
          <p:cNvSpPr/>
          <p:nvPr/>
        </p:nvSpPr>
        <p:spPr>
          <a:xfrm>
            <a:off x="6725167" y="3272900"/>
            <a:ext cx="177600" cy="1436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9" name="Google Shape;479;p71"/>
          <p:cNvSpPr/>
          <p:nvPr/>
        </p:nvSpPr>
        <p:spPr>
          <a:xfrm>
            <a:off x="6725167" y="3391733"/>
            <a:ext cx="177600" cy="1436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0" name="Google Shape;480;p71"/>
          <p:cNvSpPr/>
          <p:nvPr/>
        </p:nvSpPr>
        <p:spPr>
          <a:xfrm>
            <a:off x="6725167" y="3535333"/>
            <a:ext cx="177600" cy="1436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1" name="Google Shape;481;p71"/>
          <p:cNvSpPr/>
          <p:nvPr/>
        </p:nvSpPr>
        <p:spPr>
          <a:xfrm>
            <a:off x="6725167" y="3678933"/>
            <a:ext cx="177600" cy="1436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2" name="Google Shape;482;p71"/>
          <p:cNvSpPr/>
          <p:nvPr/>
        </p:nvSpPr>
        <p:spPr>
          <a:xfrm>
            <a:off x="6725167" y="3797767"/>
            <a:ext cx="177600" cy="143600"/>
          </a:xfrm>
          <a:prstGeom prst="lef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3" name="Google Shape;483;p71"/>
          <p:cNvSpPr/>
          <p:nvPr/>
        </p:nvSpPr>
        <p:spPr>
          <a:xfrm>
            <a:off x="6902767" y="3940917"/>
            <a:ext cx="177600" cy="1436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484" name="Google Shape;484;p71"/>
          <p:cNvGrpSpPr/>
          <p:nvPr/>
        </p:nvGrpSpPr>
        <p:grpSpPr>
          <a:xfrm>
            <a:off x="6725167" y="5147717"/>
            <a:ext cx="266400" cy="734584"/>
            <a:chOff x="5220700" y="3950263"/>
            <a:chExt cx="199800" cy="550938"/>
          </a:xfrm>
        </p:grpSpPr>
        <p:sp>
          <p:nvSpPr>
            <p:cNvPr id="485" name="Google Shape;485;p71"/>
            <p:cNvSpPr/>
            <p:nvPr/>
          </p:nvSpPr>
          <p:spPr>
            <a:xfrm>
              <a:off x="5220700" y="4206675"/>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6" name="Google Shape;486;p71"/>
            <p:cNvSpPr/>
            <p:nvPr/>
          </p:nvSpPr>
          <p:spPr>
            <a:xfrm>
              <a:off x="5220700" y="412750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7" name="Google Shape;487;p71"/>
            <p:cNvSpPr/>
            <p:nvPr/>
          </p:nvSpPr>
          <p:spPr>
            <a:xfrm>
              <a:off x="5220700" y="428580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8" name="Google Shape;488;p71"/>
            <p:cNvSpPr/>
            <p:nvPr/>
          </p:nvSpPr>
          <p:spPr>
            <a:xfrm>
              <a:off x="5220700" y="3950263"/>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9" name="Google Shape;489;p71"/>
            <p:cNvSpPr/>
            <p:nvPr/>
          </p:nvSpPr>
          <p:spPr>
            <a:xfrm>
              <a:off x="5287300" y="4393500"/>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490" name="Google Shape;490;p71"/>
          <p:cNvSpPr/>
          <p:nvPr/>
        </p:nvSpPr>
        <p:spPr>
          <a:xfrm>
            <a:off x="10083800" y="3988400"/>
            <a:ext cx="539600" cy="143600"/>
          </a:xfrm>
          <a:prstGeom prst="lef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1" name="Google Shape;491;p71"/>
          <p:cNvSpPr/>
          <p:nvPr/>
        </p:nvSpPr>
        <p:spPr>
          <a:xfrm>
            <a:off x="10083800" y="5267033"/>
            <a:ext cx="539600" cy="143600"/>
          </a:xfrm>
          <a:prstGeom prst="lef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2" name="Google Shape;492;p71"/>
          <p:cNvSpPr/>
          <p:nvPr/>
        </p:nvSpPr>
        <p:spPr>
          <a:xfrm>
            <a:off x="10083800" y="4820233"/>
            <a:ext cx="539600" cy="143600"/>
          </a:xfrm>
          <a:prstGeom prst="lef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nvGrpSpPr>
          <p:cNvPr id="493" name="Google Shape;493;p71"/>
          <p:cNvGrpSpPr/>
          <p:nvPr/>
        </p:nvGrpSpPr>
        <p:grpSpPr>
          <a:xfrm>
            <a:off x="7734301" y="5952434"/>
            <a:ext cx="3965100" cy="794767"/>
            <a:chOff x="5800725" y="4464325"/>
            <a:chExt cx="2973825" cy="596075"/>
          </a:xfrm>
        </p:grpSpPr>
        <p:sp>
          <p:nvSpPr>
            <p:cNvPr id="494" name="Google Shape;494;p71"/>
            <p:cNvSpPr/>
            <p:nvPr/>
          </p:nvSpPr>
          <p:spPr>
            <a:xfrm>
              <a:off x="6191975" y="4560675"/>
              <a:ext cx="133200" cy="107700"/>
            </a:xfrm>
            <a:prstGeom prst="lef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5" name="Google Shape;495;p71"/>
            <p:cNvSpPr/>
            <p:nvPr/>
          </p:nvSpPr>
          <p:spPr>
            <a:xfrm>
              <a:off x="6191975" y="4685525"/>
              <a:ext cx="133200" cy="107700"/>
            </a:xfrm>
            <a:prstGeom prst="lef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6" name="Google Shape;496;p71"/>
            <p:cNvSpPr/>
            <p:nvPr/>
          </p:nvSpPr>
          <p:spPr>
            <a:xfrm>
              <a:off x="5920475" y="4862750"/>
              <a:ext cx="404700" cy="107700"/>
            </a:xfrm>
            <a:prstGeom prst="lef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7" name="Google Shape;497;p71"/>
            <p:cNvSpPr txBox="1"/>
            <p:nvPr/>
          </p:nvSpPr>
          <p:spPr>
            <a:xfrm>
              <a:off x="6273750" y="4464325"/>
              <a:ext cx="2500800" cy="584400"/>
            </a:xfrm>
            <a:prstGeom prst="rect">
              <a:avLst/>
            </a:prstGeom>
            <a:noFill/>
            <a:ln>
              <a:noFill/>
            </a:ln>
          </p:spPr>
          <p:txBody>
            <a:bodyPr spcFirstLastPara="1" wrap="square" lIns="121900" tIns="121900" rIns="121900" bIns="121900" anchor="t" anchorCtr="0">
              <a:noAutofit/>
            </a:bodyPr>
            <a:lstStyle/>
            <a:p>
              <a:r>
                <a:rPr lang="en" sz="1067"/>
                <a:t>Associated match in Goya</a:t>
              </a:r>
              <a:endParaRPr sz="1067"/>
            </a:p>
            <a:p>
              <a:r>
                <a:rPr lang="en" sz="1067"/>
                <a:t>KMT2D (MLL4) in Chapuy, KMT2B (MLL2) in Goya</a:t>
              </a:r>
              <a:endParaRPr sz="1067"/>
            </a:p>
            <a:p>
              <a:r>
                <a:rPr lang="en" sz="1067"/>
                <a:t>Notable members of Chapuy clusters 2 and 4 not found in Goya</a:t>
              </a:r>
              <a:endParaRPr sz="1067"/>
            </a:p>
          </p:txBody>
        </p:sp>
        <p:sp>
          <p:nvSpPr>
            <p:cNvPr id="498" name="Google Shape;498;p71"/>
            <p:cNvSpPr/>
            <p:nvPr/>
          </p:nvSpPr>
          <p:spPr>
            <a:xfrm>
              <a:off x="5800725" y="4509600"/>
              <a:ext cx="2905200" cy="5508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499" name="Google Shape;499;p71"/>
          <p:cNvSpPr txBox="1"/>
          <p:nvPr/>
        </p:nvSpPr>
        <p:spPr>
          <a:xfrm>
            <a:off x="1763367" y="859600"/>
            <a:ext cx="3044400" cy="348400"/>
          </a:xfrm>
          <a:prstGeom prst="rect">
            <a:avLst/>
          </a:prstGeom>
          <a:noFill/>
          <a:ln>
            <a:noFill/>
          </a:ln>
        </p:spPr>
        <p:txBody>
          <a:bodyPr spcFirstLastPara="1" wrap="square" lIns="121900" tIns="121900" rIns="121900" bIns="121900" anchor="t" anchorCtr="0">
            <a:noAutofit/>
          </a:bodyPr>
          <a:lstStyle/>
          <a:p>
            <a:r>
              <a:rPr lang="en" sz="1867" b="1" dirty="0" err="1">
                <a:solidFill>
                  <a:schemeClr val="tx1"/>
                </a:solidFill>
              </a:rPr>
              <a:t>Chapuy</a:t>
            </a:r>
            <a:r>
              <a:rPr lang="en" sz="1867" b="1" dirty="0">
                <a:solidFill>
                  <a:schemeClr val="tx1"/>
                </a:solidFill>
              </a:rPr>
              <a:t> et al</a:t>
            </a:r>
            <a:endParaRPr sz="1867" b="1" dirty="0">
              <a:solidFill>
                <a:schemeClr val="tx1"/>
              </a:solidFill>
            </a:endParaRPr>
          </a:p>
        </p:txBody>
      </p:sp>
      <p:sp>
        <p:nvSpPr>
          <p:cNvPr id="500" name="Google Shape;500;p71"/>
          <p:cNvSpPr txBox="1"/>
          <p:nvPr/>
        </p:nvSpPr>
        <p:spPr>
          <a:xfrm>
            <a:off x="8940033" y="713233"/>
            <a:ext cx="3044400" cy="348400"/>
          </a:xfrm>
          <a:prstGeom prst="rect">
            <a:avLst/>
          </a:prstGeom>
          <a:noFill/>
          <a:ln>
            <a:noFill/>
          </a:ln>
        </p:spPr>
        <p:txBody>
          <a:bodyPr spcFirstLastPara="1" wrap="square" lIns="121900" tIns="121900" rIns="121900" bIns="121900" anchor="t" anchorCtr="0">
            <a:noAutofit/>
          </a:bodyPr>
          <a:lstStyle/>
          <a:p>
            <a:r>
              <a:rPr lang="en" sz="1867" b="1" dirty="0">
                <a:solidFill>
                  <a:schemeClr val="tx1"/>
                </a:solidFill>
              </a:rPr>
              <a:t>GOYA</a:t>
            </a:r>
            <a:endParaRPr sz="1867" b="1" dirty="0">
              <a:solidFill>
                <a:schemeClr val="tx1"/>
              </a:solidFill>
            </a:endParaRPr>
          </a:p>
        </p:txBody>
      </p:sp>
      <p:sp>
        <p:nvSpPr>
          <p:cNvPr id="42" name="TextBox 41">
            <a:extLst>
              <a:ext uri="{FF2B5EF4-FFF2-40B4-BE49-F238E27FC236}">
                <a16:creationId xmlns:a16="http://schemas.microsoft.com/office/drawing/2014/main" id="{F6F7C00A-3BE9-324D-8A59-57445F2DAD69}"/>
              </a:ext>
            </a:extLst>
          </p:cNvPr>
          <p:cNvSpPr txBox="1"/>
          <p:nvPr/>
        </p:nvSpPr>
        <p:spPr>
          <a:xfrm>
            <a:off x="10935729" y="6550223"/>
            <a:ext cx="1478692" cy="307777"/>
          </a:xfrm>
          <a:prstGeom prst="rect">
            <a:avLst/>
          </a:prstGeom>
          <a:noFill/>
        </p:spPr>
        <p:txBody>
          <a:bodyPr wrap="square" rtlCol="0">
            <a:spAutoFit/>
          </a:bodyPr>
          <a:lstStyle/>
          <a:p>
            <a:r>
              <a:rPr lang="en-US" dirty="0"/>
              <a:t>Eugene Kim</a:t>
            </a:r>
          </a:p>
        </p:txBody>
      </p:sp>
    </p:spTree>
    <p:extLst>
      <p:ext uri="{BB962C8B-B14F-4D97-AF65-F5344CB8AC3E}">
        <p14:creationId xmlns:p14="http://schemas.microsoft.com/office/powerpoint/2010/main" val="2068606327"/>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2"/>
          <p:cNvSpPr/>
          <p:nvPr/>
        </p:nvSpPr>
        <p:spPr>
          <a:xfrm>
            <a:off x="6681867" y="1266533"/>
            <a:ext cx="4932800" cy="5174000"/>
          </a:xfrm>
          <a:prstGeom prst="rect">
            <a:avLst/>
          </a:prstGeom>
          <a:solidFill>
            <a:srgbClr val="1C4587">
              <a:alpha val="480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06" name="Google Shape;506;p72"/>
          <p:cNvSpPr txBox="1"/>
          <p:nvPr/>
        </p:nvSpPr>
        <p:spPr>
          <a:xfrm>
            <a:off x="8487133" y="1201300"/>
            <a:ext cx="3044400" cy="348400"/>
          </a:xfrm>
          <a:prstGeom prst="rect">
            <a:avLst/>
          </a:prstGeom>
          <a:noFill/>
          <a:ln>
            <a:noFill/>
          </a:ln>
        </p:spPr>
        <p:txBody>
          <a:bodyPr spcFirstLastPara="1" wrap="square" lIns="121900" tIns="121900" rIns="121900" bIns="121900" anchor="t" anchorCtr="0">
            <a:noAutofit/>
          </a:bodyPr>
          <a:lstStyle/>
          <a:p>
            <a:r>
              <a:rPr lang="en" sz="1867" b="1" dirty="0">
                <a:solidFill>
                  <a:schemeClr val="tx1"/>
                </a:solidFill>
              </a:rPr>
              <a:t>GOYA</a:t>
            </a:r>
            <a:endParaRPr sz="1867" b="1" dirty="0">
              <a:solidFill>
                <a:schemeClr val="tx1"/>
              </a:solidFill>
            </a:endParaRPr>
          </a:p>
        </p:txBody>
      </p:sp>
      <p:sp>
        <p:nvSpPr>
          <p:cNvPr id="507" name="Google Shape;507;p72"/>
          <p:cNvSpPr/>
          <p:nvPr/>
        </p:nvSpPr>
        <p:spPr>
          <a:xfrm>
            <a:off x="529500" y="1284135"/>
            <a:ext cx="5566400" cy="4087600"/>
          </a:xfrm>
          <a:prstGeom prst="rect">
            <a:avLst/>
          </a:prstGeom>
          <a:solidFill>
            <a:srgbClr val="274E13">
              <a:alpha val="508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08" name="Google Shape;508;p72"/>
          <p:cNvSpPr txBox="1"/>
          <p:nvPr/>
        </p:nvSpPr>
        <p:spPr>
          <a:xfrm>
            <a:off x="2274053" y="1219900"/>
            <a:ext cx="3299600" cy="324800"/>
          </a:xfrm>
          <a:prstGeom prst="rect">
            <a:avLst/>
          </a:prstGeom>
          <a:noFill/>
          <a:ln>
            <a:noFill/>
          </a:ln>
        </p:spPr>
        <p:txBody>
          <a:bodyPr spcFirstLastPara="1" wrap="square" lIns="121900" tIns="121900" rIns="121900" bIns="121900" anchor="t" anchorCtr="0">
            <a:noAutofit/>
          </a:bodyPr>
          <a:lstStyle/>
          <a:p>
            <a:r>
              <a:rPr lang="en" sz="1867" b="1" dirty="0" err="1">
                <a:solidFill>
                  <a:schemeClr val="tx1"/>
                </a:solidFill>
              </a:rPr>
              <a:t>Chapuy</a:t>
            </a:r>
            <a:r>
              <a:rPr lang="en" sz="1867" b="1" dirty="0">
                <a:solidFill>
                  <a:schemeClr val="tx1"/>
                </a:solidFill>
              </a:rPr>
              <a:t> et al</a:t>
            </a:r>
            <a:endParaRPr sz="1867" b="1" dirty="0">
              <a:solidFill>
                <a:schemeClr val="tx1"/>
              </a:solidFill>
            </a:endParaRPr>
          </a:p>
        </p:txBody>
      </p:sp>
      <p:sp>
        <p:nvSpPr>
          <p:cNvPr id="509" name="Google Shape;509;p72"/>
          <p:cNvSpPr txBox="1">
            <a:spLocks noGrp="1"/>
          </p:cNvSpPr>
          <p:nvPr>
            <p:ph type="title"/>
          </p:nvPr>
        </p:nvSpPr>
        <p:spPr>
          <a:xfrm>
            <a:off x="529502" y="267905"/>
            <a:ext cx="10160910" cy="1309600"/>
          </a:xfrm>
          <a:prstGeom prst="rect">
            <a:avLst/>
          </a:prstGeom>
        </p:spPr>
        <p:txBody>
          <a:bodyPr spcFirstLastPara="1" wrap="square" lIns="0" tIns="0" rIns="0" bIns="0" anchor="t" anchorCtr="0">
            <a:noAutofit/>
          </a:bodyPr>
          <a:lstStyle/>
          <a:p>
            <a:r>
              <a:rPr lang="en" sz="2400" dirty="0"/>
              <a:t>Recapitulation of Survival Profiles (PFS) by NMF Clusters in GOYA</a:t>
            </a:r>
            <a:endParaRPr sz="2400" dirty="0"/>
          </a:p>
        </p:txBody>
      </p:sp>
      <p:pic>
        <p:nvPicPr>
          <p:cNvPr id="510" name="Google Shape;510;p72"/>
          <p:cNvPicPr preferRelativeResize="0"/>
          <p:nvPr/>
        </p:nvPicPr>
        <p:blipFill rotWithShape="1">
          <a:blip r:embed="rId3">
            <a:alphaModFix/>
          </a:blip>
          <a:srcRect l="1312" t="7175"/>
          <a:stretch/>
        </p:blipFill>
        <p:spPr>
          <a:xfrm>
            <a:off x="6897168" y="1735168"/>
            <a:ext cx="3976465" cy="4524401"/>
          </a:xfrm>
          <a:prstGeom prst="rect">
            <a:avLst/>
          </a:prstGeom>
          <a:noFill/>
          <a:ln>
            <a:noFill/>
          </a:ln>
        </p:spPr>
      </p:pic>
      <p:pic>
        <p:nvPicPr>
          <p:cNvPr id="511" name="Google Shape;511;p72"/>
          <p:cNvPicPr preferRelativeResize="0"/>
          <p:nvPr/>
        </p:nvPicPr>
        <p:blipFill rotWithShape="1">
          <a:blip r:embed="rId4">
            <a:alphaModFix/>
          </a:blip>
          <a:srcRect r="49448" b="51295"/>
          <a:stretch/>
        </p:blipFill>
        <p:spPr>
          <a:xfrm>
            <a:off x="851501" y="1777100"/>
            <a:ext cx="4981300" cy="3466733"/>
          </a:xfrm>
          <a:prstGeom prst="rect">
            <a:avLst/>
          </a:prstGeom>
          <a:noFill/>
          <a:ln>
            <a:noFill/>
          </a:ln>
        </p:spPr>
      </p:pic>
      <p:sp>
        <p:nvSpPr>
          <p:cNvPr id="512" name="Google Shape;512;p72"/>
          <p:cNvSpPr txBox="1"/>
          <p:nvPr/>
        </p:nvSpPr>
        <p:spPr>
          <a:xfrm>
            <a:off x="5310000" y="3439700"/>
            <a:ext cx="471600" cy="8964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3D85C6"/>
                </a:solidFill>
              </a:rPr>
              <a:t>C2</a:t>
            </a:r>
            <a:endParaRPr sz="1333">
              <a:solidFill>
                <a:srgbClr val="3D85C6"/>
              </a:solidFill>
            </a:endParaRPr>
          </a:p>
          <a:p>
            <a:r>
              <a:rPr lang="en" sz="1333">
                <a:solidFill>
                  <a:srgbClr val="FF9900"/>
                </a:solidFill>
              </a:rPr>
              <a:t>C3</a:t>
            </a:r>
            <a:endParaRPr sz="1333">
              <a:solidFill>
                <a:srgbClr val="FF9900"/>
              </a:solidFill>
            </a:endParaRPr>
          </a:p>
          <a:p>
            <a:r>
              <a:rPr lang="en" sz="1333">
                <a:solidFill>
                  <a:srgbClr val="980000"/>
                </a:solidFill>
              </a:rPr>
              <a:t>C5</a:t>
            </a:r>
            <a:endParaRPr sz="1333">
              <a:solidFill>
                <a:srgbClr val="980000"/>
              </a:solidFill>
            </a:endParaRPr>
          </a:p>
        </p:txBody>
      </p:sp>
      <p:sp>
        <p:nvSpPr>
          <p:cNvPr id="513" name="Google Shape;513;p72"/>
          <p:cNvSpPr txBox="1"/>
          <p:nvPr/>
        </p:nvSpPr>
        <p:spPr>
          <a:xfrm>
            <a:off x="5309997" y="2312967"/>
            <a:ext cx="471600" cy="844400"/>
          </a:xfrm>
          <a:prstGeom prst="rect">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999999"/>
                </a:solidFill>
              </a:rPr>
              <a:t>C0</a:t>
            </a:r>
            <a:endParaRPr sz="1333">
              <a:solidFill>
                <a:srgbClr val="999999"/>
              </a:solidFill>
            </a:endParaRPr>
          </a:p>
          <a:p>
            <a:r>
              <a:rPr lang="en" sz="1333">
                <a:solidFill>
                  <a:srgbClr val="76A5AF"/>
                </a:solidFill>
              </a:rPr>
              <a:t>C4</a:t>
            </a:r>
            <a:endParaRPr sz="1333">
              <a:solidFill>
                <a:srgbClr val="76A5AF"/>
              </a:solidFill>
            </a:endParaRPr>
          </a:p>
          <a:p>
            <a:r>
              <a:rPr lang="en" sz="1333">
                <a:solidFill>
                  <a:srgbClr val="9900FF"/>
                </a:solidFill>
              </a:rPr>
              <a:t>C1</a:t>
            </a:r>
            <a:endParaRPr sz="1333">
              <a:solidFill>
                <a:srgbClr val="9900FF"/>
              </a:solidFill>
            </a:endParaRPr>
          </a:p>
        </p:txBody>
      </p:sp>
      <p:sp>
        <p:nvSpPr>
          <p:cNvPr id="514" name="Google Shape;514;p72"/>
          <p:cNvSpPr/>
          <p:nvPr/>
        </p:nvSpPr>
        <p:spPr>
          <a:xfrm>
            <a:off x="851500" y="1807867"/>
            <a:ext cx="382800" cy="56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15" name="Google Shape;515;p72"/>
          <p:cNvSpPr/>
          <p:nvPr/>
        </p:nvSpPr>
        <p:spPr>
          <a:xfrm>
            <a:off x="10854100" y="1735167"/>
            <a:ext cx="564000" cy="4524400"/>
          </a:xfrm>
          <a:prstGeom prst="rect">
            <a:avLst/>
          </a:prstGeom>
          <a:solidFill>
            <a:schemeClr val="lt1"/>
          </a:solidFill>
          <a:ln>
            <a:noFill/>
          </a:ln>
        </p:spPr>
        <p:txBody>
          <a:bodyPr spcFirstLastPara="1" wrap="square" lIns="121900" tIns="121900" rIns="121900" bIns="121900" anchor="ctr" anchorCtr="0">
            <a:noAutofit/>
          </a:bodyPr>
          <a:lstStyle/>
          <a:p>
            <a:endParaRPr sz="1867"/>
          </a:p>
        </p:txBody>
      </p:sp>
      <p:sp>
        <p:nvSpPr>
          <p:cNvPr id="516" name="Google Shape;516;p72"/>
          <p:cNvSpPr txBox="1"/>
          <p:nvPr/>
        </p:nvSpPr>
        <p:spPr>
          <a:xfrm>
            <a:off x="10800964" y="3220929"/>
            <a:ext cx="522800" cy="6356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FF9900"/>
                </a:solidFill>
              </a:rPr>
              <a:t>C3</a:t>
            </a:r>
            <a:endParaRPr sz="1333">
              <a:solidFill>
                <a:srgbClr val="FF9900"/>
              </a:solidFill>
            </a:endParaRPr>
          </a:p>
          <a:p>
            <a:r>
              <a:rPr lang="en" sz="1333">
                <a:solidFill>
                  <a:srgbClr val="980000"/>
                </a:solidFill>
              </a:rPr>
              <a:t>C5</a:t>
            </a:r>
            <a:endParaRPr sz="1333">
              <a:solidFill>
                <a:srgbClr val="980000"/>
              </a:solidFill>
            </a:endParaRPr>
          </a:p>
        </p:txBody>
      </p:sp>
      <p:sp>
        <p:nvSpPr>
          <p:cNvPr id="517" name="Google Shape;517;p72"/>
          <p:cNvSpPr txBox="1"/>
          <p:nvPr/>
        </p:nvSpPr>
        <p:spPr>
          <a:xfrm>
            <a:off x="10800964" y="2206935"/>
            <a:ext cx="522800" cy="645600"/>
          </a:xfrm>
          <a:prstGeom prst="rect">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999999"/>
                </a:solidFill>
              </a:rPr>
              <a:t>C0</a:t>
            </a:r>
            <a:endParaRPr sz="1333">
              <a:solidFill>
                <a:srgbClr val="76A5AF"/>
              </a:solidFill>
            </a:endParaRPr>
          </a:p>
          <a:p>
            <a:r>
              <a:rPr lang="en" sz="1333">
                <a:solidFill>
                  <a:srgbClr val="9900FF"/>
                </a:solidFill>
              </a:rPr>
              <a:t>C1</a:t>
            </a:r>
            <a:endParaRPr sz="1333">
              <a:solidFill>
                <a:srgbClr val="9900FF"/>
              </a:solidFill>
            </a:endParaRPr>
          </a:p>
        </p:txBody>
      </p:sp>
      <p:grpSp>
        <p:nvGrpSpPr>
          <p:cNvPr id="518" name="Google Shape;518;p72"/>
          <p:cNvGrpSpPr/>
          <p:nvPr/>
        </p:nvGrpSpPr>
        <p:grpSpPr>
          <a:xfrm>
            <a:off x="1626568" y="5515200"/>
            <a:ext cx="4469433" cy="1131400"/>
            <a:chOff x="1022525" y="4082575"/>
            <a:chExt cx="3352075" cy="848550"/>
          </a:xfrm>
        </p:grpSpPr>
        <p:cxnSp>
          <p:nvCxnSpPr>
            <p:cNvPr id="519" name="Google Shape;519;p72"/>
            <p:cNvCxnSpPr/>
            <p:nvPr/>
          </p:nvCxnSpPr>
          <p:spPr>
            <a:xfrm>
              <a:off x="1214725" y="4313225"/>
              <a:ext cx="584400" cy="0"/>
            </a:xfrm>
            <a:prstGeom prst="straightConnector1">
              <a:avLst/>
            </a:prstGeom>
            <a:noFill/>
            <a:ln w="19050" cap="flat" cmpd="sng">
              <a:solidFill>
                <a:srgbClr val="0000FF"/>
              </a:solidFill>
              <a:prstDash val="solid"/>
              <a:round/>
              <a:headEnd type="none" w="med" len="med"/>
              <a:tailEnd type="none" w="med" len="med"/>
            </a:ln>
          </p:spPr>
        </p:cxnSp>
        <p:cxnSp>
          <p:nvCxnSpPr>
            <p:cNvPr id="520" name="Google Shape;520;p72"/>
            <p:cNvCxnSpPr/>
            <p:nvPr/>
          </p:nvCxnSpPr>
          <p:spPr>
            <a:xfrm>
              <a:off x="1214725" y="4522225"/>
              <a:ext cx="584400" cy="0"/>
            </a:xfrm>
            <a:prstGeom prst="straightConnector1">
              <a:avLst/>
            </a:prstGeom>
            <a:noFill/>
            <a:ln w="19050" cap="flat" cmpd="sng">
              <a:solidFill>
                <a:srgbClr val="FF0000"/>
              </a:solidFill>
              <a:prstDash val="solid"/>
              <a:round/>
              <a:headEnd type="none" w="med" len="med"/>
              <a:tailEnd type="none" w="med" len="med"/>
            </a:ln>
          </p:spPr>
        </p:cxnSp>
        <p:sp>
          <p:nvSpPr>
            <p:cNvPr id="521" name="Google Shape;521;p72"/>
            <p:cNvSpPr txBox="1"/>
            <p:nvPr/>
          </p:nvSpPr>
          <p:spPr>
            <a:xfrm>
              <a:off x="1899000" y="4113325"/>
              <a:ext cx="2475600" cy="817800"/>
            </a:xfrm>
            <a:prstGeom prst="rect">
              <a:avLst/>
            </a:prstGeom>
            <a:noFill/>
            <a:ln>
              <a:noFill/>
            </a:ln>
          </p:spPr>
          <p:txBody>
            <a:bodyPr spcFirstLastPara="1" wrap="square" lIns="121900" tIns="121900" rIns="121900" bIns="121900" anchor="t" anchorCtr="0">
              <a:noAutofit/>
            </a:bodyPr>
            <a:lstStyle/>
            <a:p>
              <a:r>
                <a:rPr lang="en" sz="1867"/>
                <a:t>Low-Risk Group</a:t>
              </a:r>
              <a:endParaRPr sz="1867"/>
            </a:p>
            <a:p>
              <a:r>
                <a:rPr lang="en" sz="1867"/>
                <a:t>High-Risk Group</a:t>
              </a:r>
              <a:endParaRPr sz="1867"/>
            </a:p>
          </p:txBody>
        </p:sp>
        <p:sp>
          <p:nvSpPr>
            <p:cNvPr id="522" name="Google Shape;522;p72"/>
            <p:cNvSpPr/>
            <p:nvPr/>
          </p:nvSpPr>
          <p:spPr>
            <a:xfrm>
              <a:off x="1022525" y="4082575"/>
              <a:ext cx="2644800" cy="6723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cxnSp>
        <p:nvCxnSpPr>
          <p:cNvPr id="523" name="Google Shape;523;p72"/>
          <p:cNvCxnSpPr/>
          <p:nvPr/>
        </p:nvCxnSpPr>
        <p:spPr>
          <a:xfrm rot="10800000">
            <a:off x="3085600" y="1855600"/>
            <a:ext cx="0" cy="3321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122396C-4133-454B-9130-26EC409AB301}"/>
              </a:ext>
            </a:extLst>
          </p:cNvPr>
          <p:cNvSpPr txBox="1"/>
          <p:nvPr/>
        </p:nvSpPr>
        <p:spPr>
          <a:xfrm>
            <a:off x="7670653" y="4336099"/>
            <a:ext cx="3019759" cy="168665"/>
          </a:xfrm>
          <a:prstGeom prst="rect">
            <a:avLst/>
          </a:prstGeom>
          <a:solidFill>
            <a:schemeClr val="bg1"/>
          </a:solidFill>
        </p:spPr>
        <p:txBody>
          <a:bodyPr wrap="square" rtlCol="0">
            <a:spAutoFit/>
          </a:bodyPr>
          <a:lstStyle/>
          <a:p>
            <a:endParaRPr lang="en-US" sz="400" dirty="0"/>
          </a:p>
        </p:txBody>
      </p:sp>
      <p:sp>
        <p:nvSpPr>
          <p:cNvPr id="22" name="TextBox 21">
            <a:extLst>
              <a:ext uri="{FF2B5EF4-FFF2-40B4-BE49-F238E27FC236}">
                <a16:creationId xmlns:a16="http://schemas.microsoft.com/office/drawing/2014/main" id="{128A8B44-45FA-224E-9BA5-9541AD3ACFA6}"/>
              </a:ext>
            </a:extLst>
          </p:cNvPr>
          <p:cNvSpPr txBox="1"/>
          <p:nvPr/>
        </p:nvSpPr>
        <p:spPr>
          <a:xfrm>
            <a:off x="10935729" y="6550223"/>
            <a:ext cx="1478692" cy="307777"/>
          </a:xfrm>
          <a:prstGeom prst="rect">
            <a:avLst/>
          </a:prstGeom>
          <a:noFill/>
        </p:spPr>
        <p:txBody>
          <a:bodyPr wrap="square" rtlCol="0">
            <a:spAutoFit/>
          </a:bodyPr>
          <a:lstStyle/>
          <a:p>
            <a:r>
              <a:rPr lang="en-US" dirty="0"/>
              <a:t>Eugene Kim</a:t>
            </a:r>
          </a:p>
        </p:txBody>
      </p:sp>
    </p:spTree>
    <p:extLst>
      <p:ext uri="{BB962C8B-B14F-4D97-AF65-F5344CB8AC3E}">
        <p14:creationId xmlns:p14="http://schemas.microsoft.com/office/powerpoint/2010/main" val="208567394"/>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5" name="Google Shape;975;p35" descr="https://lh6.googleusercontent.com/sWB7ZB6DHaw9QcPH48vwMUITXoUL0Au9U4Ko3WRPF6xEZyDcmMtGeeCv8EehKh89gD8Pabz19zIEm852t7JEbmQDvhaqvEyTq2mAMlRmQOEHM7ORwNzosJD1wCMKKqx0ibAB5X8ILSlV2-6a1g"/>
          <p:cNvPicPr preferRelativeResize="0"/>
          <p:nvPr/>
        </p:nvPicPr>
        <p:blipFill rotWithShape="1">
          <a:blip r:embed="rId3">
            <a:alphaModFix/>
          </a:blip>
          <a:srcRect/>
          <a:stretch/>
        </p:blipFill>
        <p:spPr>
          <a:xfrm>
            <a:off x="4645152" y="1014414"/>
            <a:ext cx="7457947" cy="5843586"/>
          </a:xfrm>
          <a:prstGeom prst="rect">
            <a:avLst/>
          </a:prstGeom>
          <a:noFill/>
          <a:ln>
            <a:noFill/>
          </a:ln>
        </p:spPr>
      </p:pic>
      <p:sp>
        <p:nvSpPr>
          <p:cNvPr id="972" name="Google Shape;972;p35"/>
          <p:cNvSpPr txBox="1">
            <a:spLocks noGrp="1"/>
          </p:cNvSpPr>
          <p:nvPr>
            <p:ph type="title"/>
          </p:nvPr>
        </p:nvSpPr>
        <p:spPr/>
        <p:txBody>
          <a:bodyPr/>
          <a:lstStyle/>
          <a:p>
            <a:pPr lvl="0"/>
            <a:r>
              <a:rPr lang="en-US" dirty="0"/>
              <a:t>Recapitulation of molecularly defined subgroups</a:t>
            </a:r>
          </a:p>
        </p:txBody>
      </p:sp>
      <p:sp>
        <p:nvSpPr>
          <p:cNvPr id="6" name="Content Placeholder 5">
            <a:extLst>
              <a:ext uri="{FF2B5EF4-FFF2-40B4-BE49-F238E27FC236}">
                <a16:creationId xmlns:a16="http://schemas.microsoft.com/office/drawing/2014/main" id="{7112EF55-9152-4430-8F5D-D1C16FB6368C}"/>
              </a:ext>
            </a:extLst>
          </p:cNvPr>
          <p:cNvSpPr>
            <a:spLocks noGrp="1"/>
          </p:cNvSpPr>
          <p:nvPr>
            <p:ph idx="1"/>
          </p:nvPr>
        </p:nvSpPr>
        <p:spPr>
          <a:xfrm>
            <a:off x="200779" y="1248633"/>
            <a:ext cx="4541910" cy="5375148"/>
          </a:xfrm>
          <a:solidFill>
            <a:schemeClr val="bg1"/>
          </a:solidFill>
        </p:spPr>
        <p:txBody>
          <a:bodyPr/>
          <a:lstStyle/>
          <a:p>
            <a:pPr marL="456777" indent="-456777">
              <a:buClr>
                <a:schemeClr val="accent3"/>
              </a:buClr>
              <a:buFont typeface="+mj-lt"/>
              <a:buAutoNum type="arabicPeriod"/>
            </a:pPr>
            <a:r>
              <a:rPr lang="en-US" sz="1998" dirty="0"/>
              <a:t>Utility of targeted mutational data from F1H in recapitulating molecular clusters, previously identified using WES, that further subclassify established prognostic groups such as COO and IPI, but not likely to be used in a trial today</a:t>
            </a:r>
          </a:p>
          <a:p>
            <a:pPr marL="456777" indent="-456777">
              <a:buClr>
                <a:schemeClr val="accent3"/>
              </a:buClr>
              <a:buFont typeface="+mj-lt"/>
              <a:buAutoNum type="arabicPeriod"/>
            </a:pPr>
            <a:r>
              <a:rPr lang="en-US" sz="1998" dirty="0"/>
              <a:t>Potential for utilizing novel genetic signatures as a means of identifying patients suitable for targeted therapies in the era of personalized health care</a:t>
            </a:r>
          </a:p>
          <a:p>
            <a:pPr marL="456777" indent="-456777">
              <a:buClr>
                <a:schemeClr val="accent3"/>
              </a:buClr>
              <a:buFont typeface="+mj-lt"/>
              <a:buAutoNum type="arabicPeriod"/>
            </a:pPr>
            <a:r>
              <a:rPr lang="en-US" sz="1998" dirty="0"/>
              <a:t>A trend towards improved survival outcomes for patients in the BCL2/EZH2 cluster upon treatment with the BCL2 inhibitor </a:t>
            </a:r>
            <a:r>
              <a:rPr lang="en-US" sz="1998" dirty="0" err="1"/>
              <a:t>Venetoclax</a:t>
            </a:r>
            <a:r>
              <a:rPr lang="en-US" sz="1998" dirty="0"/>
              <a:t> </a:t>
            </a:r>
          </a:p>
        </p:txBody>
      </p:sp>
    </p:spTree>
    <p:extLst>
      <p:ext uri="{BB962C8B-B14F-4D97-AF65-F5344CB8AC3E}">
        <p14:creationId xmlns:p14="http://schemas.microsoft.com/office/powerpoint/2010/main" val="35759457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7235-347E-7745-8F45-D144BD7AD8BC}"/>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E0928643-73E8-E34B-9BB8-6A46059463D8}"/>
              </a:ext>
            </a:extLst>
          </p:cNvPr>
          <p:cNvSpPr>
            <a:spLocks noGrp="1"/>
          </p:cNvSpPr>
          <p:nvPr>
            <p:ph type="body" idx="1"/>
          </p:nvPr>
        </p:nvSpPr>
        <p:spPr>
          <a:xfrm>
            <a:off x="517770" y="1586753"/>
            <a:ext cx="4459365" cy="2297899"/>
          </a:xfrm>
        </p:spPr>
        <p:txBody>
          <a:bodyPr/>
          <a:lstStyle/>
          <a:p>
            <a:pPr>
              <a:buFontTx/>
              <a:buChar char="-"/>
            </a:pPr>
            <a:r>
              <a:rPr lang="en-US" sz="2400" dirty="0"/>
              <a:t>Finalize evaluation of prognostic benefit for genomic clusters on top of established prognostic clinical and biomarker features</a:t>
            </a:r>
          </a:p>
          <a:p>
            <a:pPr>
              <a:buFontTx/>
              <a:buChar char="-"/>
            </a:pPr>
            <a:endParaRPr lang="en-US" sz="2400" dirty="0"/>
          </a:p>
          <a:p>
            <a:pPr>
              <a:buFontTx/>
              <a:buChar char="-"/>
            </a:pPr>
            <a:r>
              <a:rPr lang="en-US" sz="2400" dirty="0"/>
              <a:t>Apply the NMF algorithm on the </a:t>
            </a:r>
            <a:r>
              <a:rPr lang="en-US" sz="2400" dirty="0" err="1"/>
              <a:t>clinico</a:t>
            </a:r>
            <a:r>
              <a:rPr lang="en-US" sz="2400" dirty="0"/>
              <a:t>-genomic database on 1L DLBCL patients for further validation…</a:t>
            </a:r>
          </a:p>
        </p:txBody>
      </p:sp>
      <p:pic>
        <p:nvPicPr>
          <p:cNvPr id="4" name="Picture 3">
            <a:extLst>
              <a:ext uri="{FF2B5EF4-FFF2-40B4-BE49-F238E27FC236}">
                <a16:creationId xmlns:a16="http://schemas.microsoft.com/office/drawing/2014/main" id="{98B2D9CA-CFCF-9145-9BA7-3493CE65D6F4}"/>
              </a:ext>
            </a:extLst>
          </p:cNvPr>
          <p:cNvPicPr>
            <a:picLocks noChangeAspect="1"/>
          </p:cNvPicPr>
          <p:nvPr/>
        </p:nvPicPr>
        <p:blipFill>
          <a:blip r:embed="rId2"/>
          <a:stretch>
            <a:fillRect/>
          </a:stretch>
        </p:blipFill>
        <p:spPr>
          <a:xfrm rot="494713">
            <a:off x="5431708" y="2948047"/>
            <a:ext cx="6901677" cy="3875438"/>
          </a:xfrm>
          <a:prstGeom prst="rect">
            <a:avLst/>
          </a:prstGeom>
          <a:ln>
            <a:solidFill>
              <a:schemeClr val="accent3"/>
            </a:solidFill>
          </a:ln>
        </p:spPr>
      </p:pic>
      <p:pic>
        <p:nvPicPr>
          <p:cNvPr id="5" name="Picture 4">
            <a:extLst>
              <a:ext uri="{FF2B5EF4-FFF2-40B4-BE49-F238E27FC236}">
                <a16:creationId xmlns:a16="http://schemas.microsoft.com/office/drawing/2014/main" id="{A9B3696D-7188-6D4A-B685-A38381327F04}"/>
              </a:ext>
            </a:extLst>
          </p:cNvPr>
          <p:cNvPicPr>
            <a:picLocks noChangeAspect="1"/>
          </p:cNvPicPr>
          <p:nvPr/>
        </p:nvPicPr>
        <p:blipFill>
          <a:blip r:embed="rId3">
            <a:alphaModFix/>
          </a:blip>
          <a:stretch>
            <a:fillRect/>
          </a:stretch>
        </p:blipFill>
        <p:spPr>
          <a:xfrm>
            <a:off x="4160646" y="642552"/>
            <a:ext cx="8031354" cy="1674380"/>
          </a:xfrm>
          <a:prstGeom prst="rect">
            <a:avLst/>
          </a:prstGeom>
          <a:noFill/>
          <a:ln w="9525" cap="flat" cmpd="sng">
            <a:solidFill>
              <a:schemeClr val="accent3"/>
            </a:solidFill>
            <a:prstDash val="solid"/>
            <a:round/>
            <a:headEnd type="none" w="sm" len="sm"/>
            <a:tailEnd type="none" w="sm" len="sm"/>
          </a:ln>
        </p:spPr>
      </p:pic>
    </p:spTree>
    <p:extLst>
      <p:ext uri="{BB962C8B-B14F-4D97-AF65-F5344CB8AC3E}">
        <p14:creationId xmlns:p14="http://schemas.microsoft.com/office/powerpoint/2010/main" val="1330092790"/>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6" name="Google Shape;456;p53"/>
          <p:cNvPicPr preferRelativeResize="0"/>
          <p:nvPr/>
        </p:nvPicPr>
        <p:blipFill rotWithShape="1">
          <a:blip r:embed="rId3">
            <a:alphaModFix/>
          </a:blip>
          <a:srcRect/>
          <a:stretch/>
        </p:blipFill>
        <p:spPr>
          <a:xfrm>
            <a:off x="2072138" y="1412311"/>
            <a:ext cx="933201" cy="758347"/>
          </a:xfrm>
          <a:prstGeom prst="rect">
            <a:avLst/>
          </a:prstGeom>
          <a:noFill/>
          <a:ln>
            <a:noFill/>
          </a:ln>
        </p:spPr>
      </p:pic>
      <p:pic>
        <p:nvPicPr>
          <p:cNvPr id="457" name="Google Shape;457;p53"/>
          <p:cNvPicPr preferRelativeResize="0"/>
          <p:nvPr/>
        </p:nvPicPr>
        <p:blipFill rotWithShape="1">
          <a:blip r:embed="rId4">
            <a:alphaModFix/>
          </a:blip>
          <a:srcRect/>
          <a:stretch/>
        </p:blipFill>
        <p:spPr>
          <a:xfrm>
            <a:off x="2112435" y="3075217"/>
            <a:ext cx="950168" cy="758347"/>
          </a:xfrm>
          <a:prstGeom prst="rect">
            <a:avLst/>
          </a:prstGeom>
          <a:noFill/>
          <a:ln>
            <a:noFill/>
          </a:ln>
        </p:spPr>
      </p:pic>
      <p:pic>
        <p:nvPicPr>
          <p:cNvPr id="458" name="Google Shape;458;p53"/>
          <p:cNvPicPr preferRelativeResize="0"/>
          <p:nvPr/>
        </p:nvPicPr>
        <p:blipFill rotWithShape="1">
          <a:blip r:embed="rId5">
            <a:alphaModFix/>
          </a:blip>
          <a:srcRect/>
          <a:stretch/>
        </p:blipFill>
        <p:spPr>
          <a:xfrm>
            <a:off x="2101831" y="2229714"/>
            <a:ext cx="933200" cy="758347"/>
          </a:xfrm>
          <a:prstGeom prst="rect">
            <a:avLst/>
          </a:prstGeom>
          <a:noFill/>
          <a:ln>
            <a:noFill/>
          </a:ln>
        </p:spPr>
      </p:pic>
      <p:pic>
        <p:nvPicPr>
          <p:cNvPr id="459" name="Google Shape;459;p53"/>
          <p:cNvPicPr preferRelativeResize="0"/>
          <p:nvPr/>
        </p:nvPicPr>
        <p:blipFill rotWithShape="1">
          <a:blip r:embed="rId6">
            <a:alphaModFix/>
          </a:blip>
          <a:srcRect/>
          <a:stretch/>
        </p:blipFill>
        <p:spPr>
          <a:xfrm>
            <a:off x="2101831" y="3922000"/>
            <a:ext cx="933200" cy="758347"/>
          </a:xfrm>
          <a:prstGeom prst="rect">
            <a:avLst/>
          </a:prstGeom>
          <a:noFill/>
          <a:ln>
            <a:noFill/>
          </a:ln>
        </p:spPr>
      </p:pic>
      <p:sp>
        <p:nvSpPr>
          <p:cNvPr id="460" name="Google Shape;460;p53"/>
          <p:cNvSpPr txBox="1"/>
          <p:nvPr/>
        </p:nvSpPr>
        <p:spPr>
          <a:xfrm>
            <a:off x="3062603" y="1389382"/>
            <a:ext cx="7666357" cy="5025929"/>
          </a:xfrm>
          <a:prstGeom prst="rect">
            <a:avLst/>
          </a:prstGeom>
          <a:noFill/>
          <a:ln>
            <a:noFill/>
          </a:ln>
        </p:spPr>
        <p:txBody>
          <a:bodyPr spcFirstLastPara="1" wrap="square" lIns="121900" tIns="60933" rIns="121900" bIns="60933" anchor="t" anchorCtr="0">
            <a:noAutofit/>
          </a:bodyPr>
          <a:lstStyle/>
          <a:p>
            <a:pPr>
              <a:lnSpc>
                <a:spcPct val="130000"/>
              </a:lnSpc>
            </a:pPr>
            <a:r>
              <a:rPr lang="en" sz="2133" b="1" dirty="0"/>
              <a:t>Finding data </a:t>
            </a:r>
            <a:r>
              <a:rPr lang="en" sz="2133" dirty="0"/>
              <a:t>and associated context (e.g. documentation)</a:t>
            </a:r>
            <a:endParaRPr lang="en" sz="2133" b="1" dirty="0"/>
          </a:p>
          <a:p>
            <a:pPr>
              <a:lnSpc>
                <a:spcPct val="130000"/>
              </a:lnSpc>
            </a:pPr>
            <a:br>
              <a:rPr lang="en" sz="2133" b="1" dirty="0"/>
            </a:br>
            <a:r>
              <a:rPr lang="en" sz="2133" b="1" dirty="0"/>
              <a:t>Accessing data </a:t>
            </a:r>
            <a:r>
              <a:rPr lang="en" sz="2133" dirty="0"/>
              <a:t>from different systems </a:t>
            </a:r>
            <a:endParaRPr sz="2133" b="1" dirty="0"/>
          </a:p>
          <a:p>
            <a:pPr>
              <a:lnSpc>
                <a:spcPct val="130000"/>
              </a:lnSpc>
            </a:pPr>
            <a:endParaRPr lang="en" sz="2133" b="1" dirty="0"/>
          </a:p>
          <a:p>
            <a:pPr>
              <a:lnSpc>
                <a:spcPct val="130000"/>
              </a:lnSpc>
            </a:pPr>
            <a:r>
              <a:rPr lang="en" sz="2133" b="1" dirty="0"/>
              <a:t>Data sharing </a:t>
            </a:r>
            <a:r>
              <a:rPr lang="en" sz="2133" dirty="0"/>
              <a:t>culture – “my” data, not “our” data</a:t>
            </a:r>
            <a:endParaRPr sz="1867" dirty="0"/>
          </a:p>
          <a:p>
            <a:pPr>
              <a:lnSpc>
                <a:spcPct val="130000"/>
              </a:lnSpc>
            </a:pPr>
            <a:endParaRPr sz="2133" dirty="0"/>
          </a:p>
          <a:p>
            <a:pPr>
              <a:lnSpc>
                <a:spcPct val="130000"/>
              </a:lnSpc>
            </a:pPr>
            <a:r>
              <a:rPr lang="en" sz="2133" dirty="0"/>
              <a:t>Inconsistent </a:t>
            </a:r>
            <a:r>
              <a:rPr lang="en" sz="2133" b="1" dirty="0"/>
              <a:t>storage</a:t>
            </a:r>
            <a:r>
              <a:rPr lang="en" sz="2133" dirty="0"/>
              <a:t> approach for </a:t>
            </a:r>
            <a:r>
              <a:rPr lang="en-US" sz="2133" dirty="0"/>
              <a:t>managing data</a:t>
            </a:r>
            <a:endParaRPr sz="2133" dirty="0"/>
          </a:p>
          <a:p>
            <a:pPr>
              <a:lnSpc>
                <a:spcPct val="130000"/>
              </a:lnSpc>
            </a:pPr>
            <a:endParaRPr sz="2133" dirty="0"/>
          </a:p>
          <a:p>
            <a:pPr>
              <a:lnSpc>
                <a:spcPct val="130000"/>
              </a:lnSpc>
            </a:pPr>
            <a:r>
              <a:rPr lang="en" sz="2133" dirty="0"/>
              <a:t>Challenge to find </a:t>
            </a:r>
            <a:r>
              <a:rPr lang="en" sz="2133" b="1" dirty="0"/>
              <a:t>documentation</a:t>
            </a:r>
            <a:br>
              <a:rPr lang="en" sz="2133" b="1" dirty="0"/>
            </a:br>
            <a:endParaRPr sz="2133" dirty="0"/>
          </a:p>
          <a:p>
            <a:pPr>
              <a:lnSpc>
                <a:spcPct val="130000"/>
              </a:lnSpc>
            </a:pPr>
            <a:r>
              <a:rPr lang="en" sz="2133" dirty="0"/>
              <a:t>Lack of </a:t>
            </a:r>
            <a:r>
              <a:rPr lang="en" sz="2133" b="1" dirty="0"/>
              <a:t>identifiers</a:t>
            </a:r>
            <a:r>
              <a:rPr lang="en" sz="2133" dirty="0"/>
              <a:t> for re-linking (patient/sample) and properly tracking data (dataset)</a:t>
            </a:r>
            <a:endParaRPr sz="1867" dirty="0"/>
          </a:p>
        </p:txBody>
      </p:sp>
      <p:pic>
        <p:nvPicPr>
          <p:cNvPr id="461" name="Google Shape;461;p53"/>
          <p:cNvPicPr preferRelativeResize="0"/>
          <p:nvPr/>
        </p:nvPicPr>
        <p:blipFill rotWithShape="1">
          <a:blip r:embed="rId7">
            <a:alphaModFix/>
          </a:blip>
          <a:srcRect/>
          <a:stretch/>
        </p:blipFill>
        <p:spPr>
          <a:xfrm>
            <a:off x="2080624" y="4742212"/>
            <a:ext cx="916233" cy="744559"/>
          </a:xfrm>
          <a:prstGeom prst="rect">
            <a:avLst/>
          </a:prstGeom>
          <a:noFill/>
          <a:ln>
            <a:noFill/>
          </a:ln>
        </p:spPr>
      </p:pic>
      <p:pic>
        <p:nvPicPr>
          <p:cNvPr id="462" name="Google Shape;462;p53"/>
          <p:cNvPicPr preferRelativeResize="0"/>
          <p:nvPr/>
        </p:nvPicPr>
        <p:blipFill rotWithShape="1">
          <a:blip r:embed="rId8">
            <a:alphaModFix/>
          </a:blip>
          <a:srcRect/>
          <a:stretch/>
        </p:blipFill>
        <p:spPr>
          <a:xfrm>
            <a:off x="2072138" y="5548602"/>
            <a:ext cx="933201" cy="758347"/>
          </a:xfrm>
          <a:prstGeom prst="rect">
            <a:avLst/>
          </a:prstGeom>
          <a:noFill/>
          <a:ln>
            <a:noFill/>
          </a:ln>
        </p:spPr>
      </p:pic>
      <p:sp>
        <p:nvSpPr>
          <p:cNvPr id="12" name="Title 1">
            <a:extLst>
              <a:ext uri="{FF2B5EF4-FFF2-40B4-BE49-F238E27FC236}">
                <a16:creationId xmlns:a16="http://schemas.microsoft.com/office/drawing/2014/main" id="{4510BF96-B0A2-5F4C-9CA6-4D2D0D8B2B49}"/>
              </a:ext>
            </a:extLst>
          </p:cNvPr>
          <p:cNvSpPr>
            <a:spLocks noGrp="1"/>
          </p:cNvSpPr>
          <p:nvPr>
            <p:ph type="title"/>
          </p:nvPr>
        </p:nvSpPr>
        <p:spPr>
          <a:xfrm>
            <a:off x="484518" y="544056"/>
            <a:ext cx="11150599" cy="936942"/>
          </a:xfrm>
        </p:spPr>
        <p:txBody>
          <a:bodyPr/>
          <a:lstStyle/>
          <a:p>
            <a:r>
              <a:rPr lang="en-US" sz="2800" dirty="0"/>
              <a:t>Thankfully – new internal initiatives help with problems of old</a:t>
            </a:r>
          </a:p>
        </p:txBody>
      </p:sp>
    </p:spTree>
    <p:extLst>
      <p:ext uri="{BB962C8B-B14F-4D97-AF65-F5344CB8AC3E}">
        <p14:creationId xmlns:p14="http://schemas.microsoft.com/office/powerpoint/2010/main" val="1176978604"/>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69E818-19EA-466C-884B-EF05F4845C25}"/>
              </a:ext>
            </a:extLst>
          </p:cNvPr>
          <p:cNvSpPr txBox="1"/>
          <p:nvPr/>
        </p:nvSpPr>
        <p:spPr>
          <a:xfrm>
            <a:off x="568179" y="2394683"/>
            <a:ext cx="10955656" cy="2999981"/>
          </a:xfrm>
          <a:prstGeom prst="rect">
            <a:avLst/>
          </a:prstGeom>
          <a:solidFill>
            <a:schemeClr val="accent3">
              <a:lumMod val="60000"/>
              <a:lumOff val="40000"/>
            </a:schemeClr>
          </a:solidFill>
          <a:ln w="12700">
            <a:noFill/>
          </a:ln>
        </p:spPr>
        <p:txBody>
          <a:bodyPr wrap="square" lIns="60848" rIns="60848" rtlCol="0" anchor="ctr" anchorCtr="0">
            <a:noAutofit/>
          </a:bodyPr>
          <a:lstStyle/>
          <a:p>
            <a:pPr algn="ctr"/>
            <a:endParaRPr lang="en-US" sz="2130" dirty="0">
              <a:solidFill>
                <a:schemeClr val="bg1"/>
              </a:solidFill>
              <a:cs typeface="Arial" pitchFamily="34" charset="0"/>
            </a:endParaRPr>
          </a:p>
        </p:txBody>
      </p:sp>
      <p:sp>
        <p:nvSpPr>
          <p:cNvPr id="9" name="TextBox 8">
            <a:extLst>
              <a:ext uri="{FF2B5EF4-FFF2-40B4-BE49-F238E27FC236}">
                <a16:creationId xmlns:a16="http://schemas.microsoft.com/office/drawing/2014/main" id="{D24D6B1A-BEFA-4F84-8F41-841E33811DF8}"/>
              </a:ext>
            </a:extLst>
          </p:cNvPr>
          <p:cNvSpPr txBox="1"/>
          <p:nvPr/>
        </p:nvSpPr>
        <p:spPr>
          <a:xfrm>
            <a:off x="568179" y="1902695"/>
            <a:ext cx="10955656" cy="491987"/>
          </a:xfrm>
          <a:prstGeom prst="rect">
            <a:avLst/>
          </a:prstGeom>
          <a:solidFill>
            <a:schemeClr val="accent1"/>
          </a:solidFill>
          <a:ln w="12700">
            <a:noFill/>
          </a:ln>
        </p:spPr>
        <p:txBody>
          <a:bodyPr wrap="square" lIns="60848" rIns="60848" rtlCol="0" anchor="ctr" anchorCtr="0">
            <a:noAutofit/>
          </a:bodyPr>
          <a:lstStyle/>
          <a:p>
            <a:pPr algn="ctr"/>
            <a:r>
              <a:rPr lang="en-US" sz="3600" b="1" dirty="0">
                <a:solidFill>
                  <a:schemeClr val="bg1"/>
                </a:solidFill>
                <a:cs typeface="Arial" pitchFamily="34" charset="0"/>
              </a:rPr>
              <a:t>Workstreams</a:t>
            </a:r>
          </a:p>
        </p:txBody>
      </p:sp>
      <p:sp>
        <p:nvSpPr>
          <p:cNvPr id="11" name="TextBox 10">
            <a:extLst>
              <a:ext uri="{FF2B5EF4-FFF2-40B4-BE49-F238E27FC236}">
                <a16:creationId xmlns:a16="http://schemas.microsoft.com/office/drawing/2014/main" id="{F7A7896D-7F31-46D5-ABEA-1A036DC4CE25}"/>
              </a:ext>
            </a:extLst>
          </p:cNvPr>
          <p:cNvSpPr txBox="1"/>
          <p:nvPr/>
        </p:nvSpPr>
        <p:spPr>
          <a:xfrm>
            <a:off x="661443" y="2573435"/>
            <a:ext cx="2011680" cy="2435588"/>
          </a:xfrm>
          <a:prstGeom prst="rect">
            <a:avLst/>
          </a:prstGeom>
          <a:solidFill>
            <a:schemeClr val="bg1"/>
          </a:solidFill>
          <a:ln w="28575">
            <a:solidFill>
              <a:schemeClr val="accent3"/>
            </a:solidFill>
          </a:ln>
        </p:spPr>
        <p:txBody>
          <a:bodyPr wrap="square" lIns="60848" rIns="60848" rtlCol="0" anchor="ctr" anchorCtr="0">
            <a:noAutofit/>
          </a:bodyPr>
          <a:lstStyle/>
          <a:p>
            <a:pPr algn="ctr"/>
            <a:endParaRPr lang="en-US" sz="1465" b="1" dirty="0">
              <a:solidFill>
                <a:schemeClr val="bg1"/>
              </a:solidFill>
              <a:cs typeface="Arial" pitchFamily="34" charset="0"/>
            </a:endParaRPr>
          </a:p>
        </p:txBody>
      </p:sp>
      <p:sp>
        <p:nvSpPr>
          <p:cNvPr id="12" name="TextBox 11">
            <a:extLst>
              <a:ext uri="{FF2B5EF4-FFF2-40B4-BE49-F238E27FC236}">
                <a16:creationId xmlns:a16="http://schemas.microsoft.com/office/drawing/2014/main" id="{C86DD95A-92DF-4812-BBFD-3EA991D34D78}"/>
              </a:ext>
            </a:extLst>
          </p:cNvPr>
          <p:cNvSpPr txBox="1"/>
          <p:nvPr/>
        </p:nvSpPr>
        <p:spPr>
          <a:xfrm>
            <a:off x="661443" y="2573434"/>
            <a:ext cx="2011680" cy="457200"/>
          </a:xfrm>
          <a:prstGeom prst="rect">
            <a:avLst/>
          </a:prstGeom>
          <a:solidFill>
            <a:schemeClr val="accent1"/>
          </a:solidFill>
          <a:ln w="12700">
            <a:solidFill>
              <a:schemeClr val="accent1"/>
            </a:solidFill>
          </a:ln>
        </p:spPr>
        <p:txBody>
          <a:bodyPr wrap="square" lIns="60848" rIns="60848" rtlCol="0" anchor="ctr" anchorCtr="0">
            <a:noAutofit/>
          </a:bodyPr>
          <a:lstStyle/>
          <a:p>
            <a:pPr marL="613266"/>
            <a:r>
              <a:rPr lang="en-US" sz="1300" b="1" dirty="0">
                <a:solidFill>
                  <a:schemeClr val="bg1"/>
                </a:solidFill>
                <a:cs typeface="Arial" pitchFamily="34" charset="0"/>
              </a:rPr>
              <a:t>Generate Datamart</a:t>
            </a:r>
          </a:p>
        </p:txBody>
      </p:sp>
      <p:sp>
        <p:nvSpPr>
          <p:cNvPr id="13" name="Oval 12">
            <a:extLst>
              <a:ext uri="{FF2B5EF4-FFF2-40B4-BE49-F238E27FC236}">
                <a16:creationId xmlns:a16="http://schemas.microsoft.com/office/drawing/2014/main" id="{4FA27C9B-A28F-4A2C-9845-BD7A9B896593}"/>
              </a:ext>
            </a:extLst>
          </p:cNvPr>
          <p:cNvSpPr/>
          <p:nvPr/>
        </p:nvSpPr>
        <p:spPr>
          <a:xfrm>
            <a:off x="813859" y="2623187"/>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r>
              <a:rPr lang="en-CA" sz="1865" b="1" dirty="0"/>
              <a:t>A</a:t>
            </a:r>
          </a:p>
        </p:txBody>
      </p:sp>
      <p:sp>
        <p:nvSpPr>
          <p:cNvPr id="14" name="TextBox 13">
            <a:extLst>
              <a:ext uri="{FF2B5EF4-FFF2-40B4-BE49-F238E27FC236}">
                <a16:creationId xmlns:a16="http://schemas.microsoft.com/office/drawing/2014/main" id="{6B6DBDBD-CEFD-4C40-8193-AF5BD306532F}"/>
              </a:ext>
            </a:extLst>
          </p:cNvPr>
          <p:cNvSpPr txBox="1"/>
          <p:nvPr/>
        </p:nvSpPr>
        <p:spPr>
          <a:xfrm>
            <a:off x="742071" y="3144459"/>
            <a:ext cx="1840408" cy="1748046"/>
          </a:xfrm>
          <a:prstGeom prst="rect">
            <a:avLst/>
          </a:prstGeom>
          <a:noFill/>
          <a:ln w="12700">
            <a:noFill/>
          </a:ln>
        </p:spPr>
        <p:txBody>
          <a:bodyPr wrap="square" lIns="60904" rIns="60904" rtlCol="0">
            <a:noAutofit/>
          </a:bodyPr>
          <a:lstStyle/>
          <a:p>
            <a:pPr>
              <a:spcAft>
                <a:spcPts val="799"/>
              </a:spcAft>
              <a:buClr>
                <a:schemeClr val="accent3"/>
              </a:buClr>
            </a:pPr>
            <a:r>
              <a:rPr lang="en-US" sz="1300" dirty="0">
                <a:cs typeface="Arial" pitchFamily="34" charset="0"/>
              </a:rPr>
              <a:t>Create a NHL data mart of legacy clinical trials in a way that will be easily analyzable</a:t>
            </a:r>
          </a:p>
          <a:p>
            <a:pPr>
              <a:spcAft>
                <a:spcPts val="799"/>
              </a:spcAft>
              <a:buClr>
                <a:schemeClr val="accent3"/>
              </a:buClr>
            </a:pPr>
            <a:r>
              <a:rPr lang="en-US" sz="1300" dirty="0">
                <a:cs typeface="Arial" pitchFamily="34" charset="0"/>
              </a:rPr>
              <a:t>Capacity building with historical studies and </a:t>
            </a:r>
            <a:r>
              <a:rPr lang="en-US" sz="1300" b="1" dirty="0">
                <a:cs typeface="Arial" pitchFamily="34" charset="0"/>
              </a:rPr>
              <a:t>genomic</a:t>
            </a:r>
            <a:r>
              <a:rPr lang="en-US" sz="1300" dirty="0">
                <a:cs typeface="Arial" pitchFamily="34" charset="0"/>
              </a:rPr>
              <a:t> data</a:t>
            </a:r>
          </a:p>
        </p:txBody>
      </p:sp>
      <p:sp>
        <p:nvSpPr>
          <p:cNvPr id="16" name="TextBox 15">
            <a:extLst>
              <a:ext uri="{FF2B5EF4-FFF2-40B4-BE49-F238E27FC236}">
                <a16:creationId xmlns:a16="http://schemas.microsoft.com/office/drawing/2014/main" id="{18F80214-5642-4355-BD49-3F0958EA81A5}"/>
              </a:ext>
            </a:extLst>
          </p:cNvPr>
          <p:cNvSpPr txBox="1"/>
          <p:nvPr/>
        </p:nvSpPr>
        <p:spPr>
          <a:xfrm>
            <a:off x="2754675" y="2573436"/>
            <a:ext cx="2103120" cy="2011680"/>
          </a:xfrm>
          <a:prstGeom prst="rect">
            <a:avLst/>
          </a:prstGeom>
          <a:solidFill>
            <a:schemeClr val="bg1"/>
          </a:solidFill>
          <a:ln w="28575">
            <a:solidFill>
              <a:schemeClr val="accent3"/>
            </a:solidFill>
          </a:ln>
        </p:spPr>
        <p:txBody>
          <a:bodyPr wrap="square" lIns="60848" rIns="60848" rtlCol="0" anchor="ctr" anchorCtr="0">
            <a:noAutofit/>
          </a:bodyPr>
          <a:lstStyle/>
          <a:p>
            <a:pPr algn="ctr"/>
            <a:endParaRPr lang="en-US" sz="1465" b="1" dirty="0">
              <a:solidFill>
                <a:schemeClr val="bg1"/>
              </a:solidFill>
              <a:cs typeface="Arial" pitchFamily="34" charset="0"/>
            </a:endParaRPr>
          </a:p>
        </p:txBody>
      </p:sp>
      <p:sp>
        <p:nvSpPr>
          <p:cNvPr id="17" name="TextBox 16">
            <a:extLst>
              <a:ext uri="{FF2B5EF4-FFF2-40B4-BE49-F238E27FC236}">
                <a16:creationId xmlns:a16="http://schemas.microsoft.com/office/drawing/2014/main" id="{2DC05A95-05A8-48AB-93D9-293E22876ED7}"/>
              </a:ext>
            </a:extLst>
          </p:cNvPr>
          <p:cNvSpPr txBox="1"/>
          <p:nvPr/>
        </p:nvSpPr>
        <p:spPr>
          <a:xfrm>
            <a:off x="2773513" y="2566500"/>
            <a:ext cx="2072411" cy="457200"/>
          </a:xfrm>
          <a:prstGeom prst="rect">
            <a:avLst/>
          </a:prstGeom>
          <a:solidFill>
            <a:schemeClr val="accent1"/>
          </a:solidFill>
          <a:ln w="12700">
            <a:solidFill>
              <a:schemeClr val="accent3"/>
            </a:solidFill>
          </a:ln>
        </p:spPr>
        <p:txBody>
          <a:bodyPr wrap="square" lIns="60848" rIns="60848" rtlCol="0" anchor="ctr" anchorCtr="0">
            <a:noAutofit/>
          </a:bodyPr>
          <a:lstStyle/>
          <a:p>
            <a:pPr marL="396875" indent="-46038">
              <a:lnSpc>
                <a:spcPts val="1465"/>
              </a:lnSpc>
            </a:pPr>
            <a:r>
              <a:rPr lang="en-US" sz="1300" b="1" dirty="0">
                <a:solidFill>
                  <a:schemeClr val="bg1"/>
                </a:solidFill>
                <a:cs typeface="Arial" pitchFamily="34" charset="0"/>
              </a:rPr>
              <a:t>Identify prognostic subgroup(s)</a:t>
            </a:r>
            <a:endParaRPr lang="en-US" sz="1399" b="1" dirty="0">
              <a:solidFill>
                <a:schemeClr val="bg1"/>
              </a:solidFill>
              <a:cs typeface="Arial" pitchFamily="34" charset="0"/>
            </a:endParaRPr>
          </a:p>
        </p:txBody>
      </p:sp>
      <p:sp>
        <p:nvSpPr>
          <p:cNvPr id="18" name="Oval 17">
            <a:extLst>
              <a:ext uri="{FF2B5EF4-FFF2-40B4-BE49-F238E27FC236}">
                <a16:creationId xmlns:a16="http://schemas.microsoft.com/office/drawing/2014/main" id="{B2533256-C750-4CA6-9507-AD6C12C8E171}"/>
              </a:ext>
            </a:extLst>
          </p:cNvPr>
          <p:cNvSpPr/>
          <p:nvPr/>
        </p:nvSpPr>
        <p:spPr>
          <a:xfrm>
            <a:off x="2850221" y="2644499"/>
            <a:ext cx="272063"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r>
              <a:rPr lang="en-CA" sz="1865" b="1" dirty="0"/>
              <a:t>B</a:t>
            </a:r>
          </a:p>
        </p:txBody>
      </p:sp>
      <p:sp>
        <p:nvSpPr>
          <p:cNvPr id="19" name="TextBox 18">
            <a:extLst>
              <a:ext uri="{FF2B5EF4-FFF2-40B4-BE49-F238E27FC236}">
                <a16:creationId xmlns:a16="http://schemas.microsoft.com/office/drawing/2014/main" id="{B89D7EE0-D404-4B4A-8FEE-5BEB211E199A}"/>
              </a:ext>
            </a:extLst>
          </p:cNvPr>
          <p:cNvSpPr txBox="1"/>
          <p:nvPr/>
        </p:nvSpPr>
        <p:spPr>
          <a:xfrm>
            <a:off x="2838968" y="3084223"/>
            <a:ext cx="1924063" cy="266764"/>
          </a:xfrm>
          <a:prstGeom prst="rect">
            <a:avLst/>
          </a:prstGeom>
          <a:noFill/>
          <a:ln w="12700">
            <a:noFill/>
          </a:ln>
        </p:spPr>
        <p:txBody>
          <a:bodyPr wrap="square" lIns="60904" rIns="60904" rtlCol="0">
            <a:noAutofit/>
          </a:bodyPr>
          <a:lstStyle/>
          <a:p>
            <a:pPr>
              <a:spcAft>
                <a:spcPts val="799"/>
              </a:spcAft>
              <a:buClr>
                <a:schemeClr val="accent3"/>
              </a:buClr>
            </a:pPr>
            <a:endParaRPr lang="en-US" sz="1300" dirty="0">
              <a:cs typeface="Arial" pitchFamily="34" charset="0"/>
            </a:endParaRPr>
          </a:p>
          <a:p>
            <a:pPr>
              <a:spcAft>
                <a:spcPts val="799"/>
              </a:spcAft>
              <a:buClr>
                <a:schemeClr val="accent3"/>
              </a:buClr>
            </a:pPr>
            <a:r>
              <a:rPr lang="en-US" sz="1300" dirty="0">
                <a:cs typeface="Arial" pitchFamily="34" charset="0"/>
              </a:rPr>
              <a:t>Find subgroups of patients who have High Unmet Medical Need (UMN) with available therapies</a:t>
            </a:r>
          </a:p>
        </p:txBody>
      </p:sp>
      <p:sp>
        <p:nvSpPr>
          <p:cNvPr id="21" name="TextBox 20">
            <a:extLst>
              <a:ext uri="{FF2B5EF4-FFF2-40B4-BE49-F238E27FC236}">
                <a16:creationId xmlns:a16="http://schemas.microsoft.com/office/drawing/2014/main" id="{03E0C0B7-6D73-4992-9722-06BAAE50F22B}"/>
              </a:ext>
            </a:extLst>
          </p:cNvPr>
          <p:cNvSpPr txBox="1"/>
          <p:nvPr/>
        </p:nvSpPr>
        <p:spPr>
          <a:xfrm>
            <a:off x="4948805" y="2573437"/>
            <a:ext cx="2092254" cy="1999222"/>
          </a:xfrm>
          <a:prstGeom prst="rect">
            <a:avLst/>
          </a:prstGeom>
          <a:solidFill>
            <a:schemeClr val="bg1"/>
          </a:solidFill>
          <a:ln w="28575">
            <a:solidFill>
              <a:schemeClr val="accent3"/>
            </a:solidFill>
          </a:ln>
        </p:spPr>
        <p:txBody>
          <a:bodyPr wrap="square" lIns="60848" rIns="60848" rtlCol="0" anchor="ctr" anchorCtr="0">
            <a:noAutofit/>
          </a:bodyPr>
          <a:lstStyle/>
          <a:p>
            <a:pPr algn="ctr"/>
            <a:endParaRPr lang="en-US" sz="1465" b="1" dirty="0">
              <a:solidFill>
                <a:schemeClr val="bg1"/>
              </a:solidFill>
              <a:cs typeface="Arial" pitchFamily="34" charset="0"/>
            </a:endParaRPr>
          </a:p>
        </p:txBody>
      </p:sp>
      <p:sp>
        <p:nvSpPr>
          <p:cNvPr id="22" name="TextBox 21">
            <a:extLst>
              <a:ext uri="{FF2B5EF4-FFF2-40B4-BE49-F238E27FC236}">
                <a16:creationId xmlns:a16="http://schemas.microsoft.com/office/drawing/2014/main" id="{B27C633A-B8E0-423D-9493-9DD11A8BC277}"/>
              </a:ext>
            </a:extLst>
          </p:cNvPr>
          <p:cNvSpPr txBox="1"/>
          <p:nvPr/>
        </p:nvSpPr>
        <p:spPr>
          <a:xfrm>
            <a:off x="4944432" y="2573434"/>
            <a:ext cx="2092254" cy="457200"/>
          </a:xfrm>
          <a:prstGeom prst="rect">
            <a:avLst/>
          </a:prstGeom>
          <a:solidFill>
            <a:schemeClr val="accent1"/>
          </a:solidFill>
          <a:ln w="12700">
            <a:solidFill>
              <a:schemeClr val="accent1"/>
            </a:solidFill>
          </a:ln>
        </p:spPr>
        <p:txBody>
          <a:bodyPr wrap="square" lIns="60848" rIns="60848" rtlCol="0" anchor="ctr" anchorCtr="0">
            <a:noAutofit/>
          </a:bodyPr>
          <a:lstStyle>
            <a:defPPr>
              <a:defRPr lang="en-US"/>
            </a:defPPr>
            <a:lvl1pPr marL="460375">
              <a:lnSpc>
                <a:spcPts val="1100"/>
              </a:lnSpc>
              <a:defRPr sz="1050" b="1">
                <a:solidFill>
                  <a:schemeClr val="bg1"/>
                </a:solidFill>
                <a:cs typeface="Arial" pitchFamily="34" charset="0"/>
              </a:defRPr>
            </a:lvl1pPr>
          </a:lstStyle>
          <a:p>
            <a:pPr marL="517525" defTabSz="968375">
              <a:lnSpc>
                <a:spcPts val="1465"/>
              </a:lnSpc>
            </a:pPr>
            <a:r>
              <a:rPr lang="en-US" sz="1399" dirty="0"/>
              <a:t>Inform pipeline + disease biology</a:t>
            </a:r>
          </a:p>
        </p:txBody>
      </p:sp>
      <p:sp>
        <p:nvSpPr>
          <p:cNvPr id="23" name="Oval 22">
            <a:extLst>
              <a:ext uri="{FF2B5EF4-FFF2-40B4-BE49-F238E27FC236}">
                <a16:creationId xmlns:a16="http://schemas.microsoft.com/office/drawing/2014/main" id="{0C389903-EB08-48CD-9E03-217894F2A3FC}"/>
              </a:ext>
            </a:extLst>
          </p:cNvPr>
          <p:cNvSpPr/>
          <p:nvPr/>
        </p:nvSpPr>
        <p:spPr>
          <a:xfrm>
            <a:off x="5107326" y="2614380"/>
            <a:ext cx="270658"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r>
              <a:rPr lang="en-CA" sz="1865" b="1" dirty="0"/>
              <a:t>C</a:t>
            </a:r>
          </a:p>
        </p:txBody>
      </p:sp>
      <p:sp>
        <p:nvSpPr>
          <p:cNvPr id="24" name="TextBox 23">
            <a:extLst>
              <a:ext uri="{FF2B5EF4-FFF2-40B4-BE49-F238E27FC236}">
                <a16:creationId xmlns:a16="http://schemas.microsoft.com/office/drawing/2014/main" id="{2E064E34-27A0-41CB-A089-52861B66F9FA}"/>
              </a:ext>
            </a:extLst>
          </p:cNvPr>
          <p:cNvSpPr txBox="1"/>
          <p:nvPr/>
        </p:nvSpPr>
        <p:spPr>
          <a:xfrm>
            <a:off x="5032662" y="3071592"/>
            <a:ext cx="1914122" cy="1396828"/>
          </a:xfrm>
          <a:prstGeom prst="rect">
            <a:avLst/>
          </a:prstGeom>
          <a:noFill/>
          <a:ln w="12700">
            <a:noFill/>
          </a:ln>
        </p:spPr>
        <p:txBody>
          <a:bodyPr wrap="square" lIns="60904" rIns="60904" rtlCol="0">
            <a:noAutofit/>
          </a:bodyPr>
          <a:lstStyle/>
          <a:p>
            <a:pPr>
              <a:spcAft>
                <a:spcPts val="799"/>
              </a:spcAft>
              <a:buClr>
                <a:schemeClr val="accent3"/>
              </a:buClr>
            </a:pPr>
            <a:endParaRPr lang="en-US" sz="1300" dirty="0">
              <a:cs typeface="Arial" pitchFamily="34" charset="0"/>
            </a:endParaRPr>
          </a:p>
          <a:p>
            <a:pPr>
              <a:spcAft>
                <a:spcPts val="799"/>
              </a:spcAft>
              <a:buClr>
                <a:schemeClr val="accent3"/>
              </a:buClr>
            </a:pPr>
            <a:r>
              <a:rPr lang="en-US" sz="1300" dirty="0">
                <a:cs typeface="Arial" pitchFamily="34" charset="0"/>
              </a:rPr>
              <a:t>Test the hypotheses brought forward by that will inform strategic or trial design decisions</a:t>
            </a:r>
          </a:p>
        </p:txBody>
      </p:sp>
      <p:sp>
        <p:nvSpPr>
          <p:cNvPr id="26" name="TextBox 25">
            <a:extLst>
              <a:ext uri="{FF2B5EF4-FFF2-40B4-BE49-F238E27FC236}">
                <a16:creationId xmlns:a16="http://schemas.microsoft.com/office/drawing/2014/main" id="{EE52A005-B3EB-4A65-BA57-B8158D56B8DC}"/>
              </a:ext>
            </a:extLst>
          </p:cNvPr>
          <p:cNvSpPr txBox="1"/>
          <p:nvPr/>
        </p:nvSpPr>
        <p:spPr>
          <a:xfrm>
            <a:off x="7161649" y="2573435"/>
            <a:ext cx="2123767" cy="2011682"/>
          </a:xfrm>
          <a:prstGeom prst="rect">
            <a:avLst/>
          </a:prstGeom>
          <a:solidFill>
            <a:schemeClr val="bg1"/>
          </a:solidFill>
          <a:ln w="28575">
            <a:solidFill>
              <a:schemeClr val="accent3"/>
            </a:solidFill>
          </a:ln>
        </p:spPr>
        <p:txBody>
          <a:bodyPr wrap="square" lIns="60848" rIns="60848" rtlCol="0" anchor="ctr" anchorCtr="0">
            <a:noAutofit/>
          </a:bodyPr>
          <a:lstStyle/>
          <a:p>
            <a:pPr algn="ctr"/>
            <a:endParaRPr lang="en-US" sz="1465" b="1" dirty="0">
              <a:solidFill>
                <a:schemeClr val="bg1"/>
              </a:solidFill>
              <a:cs typeface="Arial" pitchFamily="34" charset="0"/>
            </a:endParaRPr>
          </a:p>
        </p:txBody>
      </p:sp>
      <p:sp>
        <p:nvSpPr>
          <p:cNvPr id="27" name="TextBox 26">
            <a:extLst>
              <a:ext uri="{FF2B5EF4-FFF2-40B4-BE49-F238E27FC236}">
                <a16:creationId xmlns:a16="http://schemas.microsoft.com/office/drawing/2014/main" id="{D03208ED-F7DE-4AFD-964A-A084A7AF7CDA}"/>
              </a:ext>
            </a:extLst>
          </p:cNvPr>
          <p:cNvSpPr txBox="1"/>
          <p:nvPr/>
        </p:nvSpPr>
        <p:spPr>
          <a:xfrm>
            <a:off x="7176889" y="2573433"/>
            <a:ext cx="2103120" cy="457200"/>
          </a:xfrm>
          <a:prstGeom prst="rect">
            <a:avLst/>
          </a:prstGeom>
          <a:solidFill>
            <a:schemeClr val="accent1"/>
          </a:solidFill>
          <a:ln w="12700">
            <a:solidFill>
              <a:schemeClr val="accent1"/>
            </a:solidFill>
          </a:ln>
        </p:spPr>
        <p:txBody>
          <a:bodyPr wrap="square" lIns="60848" rIns="60848" rtlCol="0" anchor="ctr" anchorCtr="0">
            <a:noAutofit/>
          </a:bodyPr>
          <a:lstStyle>
            <a:defPPr>
              <a:defRPr lang="en-US"/>
            </a:defPPr>
            <a:lvl1pPr marL="460375">
              <a:lnSpc>
                <a:spcPts val="1100"/>
              </a:lnSpc>
              <a:defRPr sz="1050" b="1">
                <a:solidFill>
                  <a:schemeClr val="bg1"/>
                </a:solidFill>
                <a:cs typeface="Arial" pitchFamily="34" charset="0"/>
              </a:defRPr>
            </a:lvl1pPr>
          </a:lstStyle>
          <a:p>
            <a:pPr marL="461963">
              <a:lnSpc>
                <a:spcPts val="1465"/>
              </a:lnSpc>
            </a:pPr>
            <a:r>
              <a:rPr lang="en-US" sz="1399" dirty="0"/>
              <a:t>Patient reported outcomes</a:t>
            </a:r>
          </a:p>
        </p:txBody>
      </p:sp>
      <p:sp>
        <p:nvSpPr>
          <p:cNvPr id="28" name="Oval 27">
            <a:extLst>
              <a:ext uri="{FF2B5EF4-FFF2-40B4-BE49-F238E27FC236}">
                <a16:creationId xmlns:a16="http://schemas.microsoft.com/office/drawing/2014/main" id="{2EA178BF-4CA8-45E8-A829-E147A3B4F79C}"/>
              </a:ext>
            </a:extLst>
          </p:cNvPr>
          <p:cNvSpPr/>
          <p:nvPr/>
        </p:nvSpPr>
        <p:spPr>
          <a:xfrm>
            <a:off x="7322557" y="2618291"/>
            <a:ext cx="274734"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r>
              <a:rPr lang="en-CA" sz="1865" b="1" dirty="0"/>
              <a:t>D</a:t>
            </a:r>
          </a:p>
        </p:txBody>
      </p:sp>
      <p:sp>
        <p:nvSpPr>
          <p:cNvPr id="29" name="TextBox 28">
            <a:extLst>
              <a:ext uri="{FF2B5EF4-FFF2-40B4-BE49-F238E27FC236}">
                <a16:creationId xmlns:a16="http://schemas.microsoft.com/office/drawing/2014/main" id="{AD896926-0FB6-4608-A61F-C7B69385530E}"/>
              </a:ext>
            </a:extLst>
          </p:cNvPr>
          <p:cNvSpPr txBox="1"/>
          <p:nvPr/>
        </p:nvSpPr>
        <p:spPr>
          <a:xfrm>
            <a:off x="7246769" y="3119197"/>
            <a:ext cx="1942952" cy="305542"/>
          </a:xfrm>
          <a:prstGeom prst="rect">
            <a:avLst/>
          </a:prstGeom>
          <a:noFill/>
          <a:ln w="12700">
            <a:noFill/>
          </a:ln>
        </p:spPr>
        <p:txBody>
          <a:bodyPr wrap="square" lIns="60904" rIns="60904" rtlCol="0">
            <a:noAutofit/>
          </a:bodyPr>
          <a:lstStyle/>
          <a:p>
            <a:pPr>
              <a:spcAft>
                <a:spcPts val="799"/>
              </a:spcAft>
              <a:buClr>
                <a:schemeClr val="accent3"/>
              </a:buClr>
            </a:pPr>
            <a:endParaRPr lang="en-US" sz="1300" dirty="0">
              <a:cs typeface="Arial" pitchFamily="34" charset="0"/>
            </a:endParaRPr>
          </a:p>
          <a:p>
            <a:pPr>
              <a:spcAft>
                <a:spcPts val="799"/>
              </a:spcAft>
              <a:buClr>
                <a:schemeClr val="accent3"/>
              </a:buClr>
            </a:pPr>
            <a:r>
              <a:rPr lang="en-US" sz="1300" dirty="0">
                <a:cs typeface="Arial" pitchFamily="34" charset="0"/>
              </a:rPr>
              <a:t>Evaluate patient reported outcomes from multiple studies </a:t>
            </a:r>
          </a:p>
        </p:txBody>
      </p:sp>
      <p:sp>
        <p:nvSpPr>
          <p:cNvPr id="30" name="TextBox 29">
            <a:extLst>
              <a:ext uri="{FF2B5EF4-FFF2-40B4-BE49-F238E27FC236}">
                <a16:creationId xmlns:a16="http://schemas.microsoft.com/office/drawing/2014/main" id="{9BF36BF6-DCFF-432C-91BE-789ED49A2421}"/>
              </a:ext>
            </a:extLst>
          </p:cNvPr>
          <p:cNvSpPr txBox="1"/>
          <p:nvPr/>
        </p:nvSpPr>
        <p:spPr>
          <a:xfrm>
            <a:off x="541337" y="4892506"/>
            <a:ext cx="10955656" cy="491987"/>
          </a:xfrm>
          <a:prstGeom prst="rect">
            <a:avLst/>
          </a:prstGeom>
          <a:noFill/>
          <a:ln w="12700">
            <a:noFill/>
          </a:ln>
        </p:spPr>
        <p:txBody>
          <a:bodyPr wrap="square" lIns="60848" rIns="60848" rtlCol="0" anchor="ctr" anchorCtr="0">
            <a:noAutofit/>
          </a:bodyPr>
          <a:lstStyle/>
          <a:p>
            <a:pPr algn="ctr"/>
            <a:r>
              <a:rPr lang="en-US" sz="2400" b="1" dirty="0">
                <a:solidFill>
                  <a:schemeClr val="accent1">
                    <a:lumMod val="75000"/>
                  </a:schemeClr>
                </a:solidFill>
                <a:cs typeface="Arial" pitchFamily="34" charset="0"/>
              </a:rPr>
              <a:t>Identify actionable patient subset(s)</a:t>
            </a:r>
          </a:p>
        </p:txBody>
      </p:sp>
      <p:sp>
        <p:nvSpPr>
          <p:cNvPr id="32" name="TextBox 31">
            <a:extLst>
              <a:ext uri="{FF2B5EF4-FFF2-40B4-BE49-F238E27FC236}">
                <a16:creationId xmlns:a16="http://schemas.microsoft.com/office/drawing/2014/main" id="{97B4B3E4-9C15-914B-9547-1F4BF01C3FD9}"/>
              </a:ext>
            </a:extLst>
          </p:cNvPr>
          <p:cNvSpPr txBox="1"/>
          <p:nvPr/>
        </p:nvSpPr>
        <p:spPr>
          <a:xfrm>
            <a:off x="9402564" y="2538146"/>
            <a:ext cx="2011680" cy="2560320"/>
          </a:xfrm>
          <a:prstGeom prst="rect">
            <a:avLst/>
          </a:prstGeom>
          <a:solidFill>
            <a:schemeClr val="bg1"/>
          </a:solidFill>
          <a:ln w="28575">
            <a:solidFill>
              <a:schemeClr val="accent3"/>
            </a:solidFill>
          </a:ln>
        </p:spPr>
        <p:txBody>
          <a:bodyPr wrap="square" lIns="60848" rIns="60848" rtlCol="0" anchor="ctr" anchorCtr="0">
            <a:noAutofit/>
          </a:bodyPr>
          <a:lstStyle/>
          <a:p>
            <a:pPr algn="ctr"/>
            <a:endParaRPr lang="en-US" sz="1465" b="1" dirty="0">
              <a:solidFill>
                <a:schemeClr val="bg1"/>
              </a:solidFill>
              <a:cs typeface="Arial" pitchFamily="34" charset="0"/>
            </a:endParaRPr>
          </a:p>
        </p:txBody>
      </p:sp>
      <p:sp>
        <p:nvSpPr>
          <p:cNvPr id="33" name="TextBox 32">
            <a:extLst>
              <a:ext uri="{FF2B5EF4-FFF2-40B4-BE49-F238E27FC236}">
                <a16:creationId xmlns:a16="http://schemas.microsoft.com/office/drawing/2014/main" id="{6851DF42-FC6E-1D41-B80D-A35C74E94A83}"/>
              </a:ext>
            </a:extLst>
          </p:cNvPr>
          <p:cNvSpPr txBox="1"/>
          <p:nvPr/>
        </p:nvSpPr>
        <p:spPr>
          <a:xfrm>
            <a:off x="9402564" y="2553385"/>
            <a:ext cx="2011680" cy="457200"/>
          </a:xfrm>
          <a:prstGeom prst="rect">
            <a:avLst/>
          </a:prstGeom>
          <a:solidFill>
            <a:schemeClr val="accent1"/>
          </a:solidFill>
          <a:ln w="12700">
            <a:solidFill>
              <a:schemeClr val="accent1"/>
            </a:solidFill>
          </a:ln>
        </p:spPr>
        <p:txBody>
          <a:bodyPr wrap="square" lIns="60848" rIns="60848" rtlCol="0" anchor="ctr" anchorCtr="0">
            <a:noAutofit/>
          </a:bodyPr>
          <a:lstStyle/>
          <a:p>
            <a:pPr marL="613266"/>
            <a:r>
              <a:rPr lang="en-US" sz="1399" b="1" dirty="0">
                <a:solidFill>
                  <a:schemeClr val="bg1"/>
                </a:solidFill>
                <a:cs typeface="Arial" pitchFamily="34" charset="0"/>
              </a:rPr>
              <a:t>Safety</a:t>
            </a:r>
          </a:p>
        </p:txBody>
      </p:sp>
      <p:sp>
        <p:nvSpPr>
          <p:cNvPr id="34" name="Oval 33">
            <a:extLst>
              <a:ext uri="{FF2B5EF4-FFF2-40B4-BE49-F238E27FC236}">
                <a16:creationId xmlns:a16="http://schemas.microsoft.com/office/drawing/2014/main" id="{1F9B6D61-1B85-0D41-A84A-B16966F0CC42}"/>
              </a:ext>
            </a:extLst>
          </p:cNvPr>
          <p:cNvSpPr/>
          <p:nvPr/>
        </p:nvSpPr>
        <p:spPr>
          <a:xfrm>
            <a:off x="9554980" y="2599884"/>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r>
              <a:rPr lang="en-CA" sz="1865" b="1" dirty="0"/>
              <a:t>E</a:t>
            </a:r>
          </a:p>
        </p:txBody>
      </p:sp>
      <p:sp>
        <p:nvSpPr>
          <p:cNvPr id="35" name="TextBox 34">
            <a:extLst>
              <a:ext uri="{FF2B5EF4-FFF2-40B4-BE49-F238E27FC236}">
                <a16:creationId xmlns:a16="http://schemas.microsoft.com/office/drawing/2014/main" id="{D6F57F2A-1579-784E-A1FC-E3C68E1B2C5F}"/>
              </a:ext>
            </a:extLst>
          </p:cNvPr>
          <p:cNvSpPr txBox="1"/>
          <p:nvPr/>
        </p:nvSpPr>
        <p:spPr>
          <a:xfrm>
            <a:off x="9483192" y="3086096"/>
            <a:ext cx="1840408" cy="368624"/>
          </a:xfrm>
          <a:prstGeom prst="rect">
            <a:avLst/>
          </a:prstGeom>
          <a:noFill/>
          <a:ln w="12700">
            <a:noFill/>
          </a:ln>
        </p:spPr>
        <p:txBody>
          <a:bodyPr wrap="square" lIns="60904" rIns="60904" rtlCol="0">
            <a:noAutofit/>
          </a:bodyPr>
          <a:lstStyle/>
          <a:p>
            <a:pPr>
              <a:spcAft>
                <a:spcPts val="799"/>
              </a:spcAft>
              <a:buClr>
                <a:schemeClr val="accent3"/>
              </a:buClr>
            </a:pPr>
            <a:r>
              <a:rPr lang="en-US" sz="1300" dirty="0">
                <a:cs typeface="Arial" pitchFamily="34" charset="0"/>
              </a:rPr>
              <a:t>Correlation of safety outcomes with baseline factors, patient characteristics, and efficacy.</a:t>
            </a:r>
          </a:p>
          <a:p>
            <a:pPr>
              <a:spcAft>
                <a:spcPts val="799"/>
              </a:spcAft>
              <a:buClr>
                <a:schemeClr val="accent3"/>
              </a:buClr>
            </a:pPr>
            <a:r>
              <a:rPr lang="en-US" sz="1300" dirty="0">
                <a:cs typeface="Arial" pitchFamily="34" charset="0"/>
              </a:rPr>
              <a:t>Patient-centric approach with potential to incorporate </a:t>
            </a:r>
            <a:r>
              <a:rPr lang="en-US" sz="1300" b="1" dirty="0">
                <a:cs typeface="Arial" pitchFamily="34" charset="0"/>
              </a:rPr>
              <a:t>genomic</a:t>
            </a:r>
            <a:r>
              <a:rPr lang="en-US" sz="1300" dirty="0">
                <a:cs typeface="Arial" pitchFamily="34" charset="0"/>
              </a:rPr>
              <a:t> data</a:t>
            </a:r>
          </a:p>
        </p:txBody>
      </p:sp>
      <p:sp>
        <p:nvSpPr>
          <p:cNvPr id="31" name="Google Shape;173;p24">
            <a:extLst>
              <a:ext uri="{FF2B5EF4-FFF2-40B4-BE49-F238E27FC236}">
                <a16:creationId xmlns:a16="http://schemas.microsoft.com/office/drawing/2014/main" id="{538ADDA2-E646-BA44-89D5-579D80E049E1}"/>
              </a:ext>
            </a:extLst>
          </p:cNvPr>
          <p:cNvSpPr txBox="1">
            <a:spLocks/>
          </p:cNvSpPr>
          <p:nvPr/>
        </p:nvSpPr>
        <p:spPr>
          <a:xfrm>
            <a:off x="742071" y="443655"/>
            <a:ext cx="9764485" cy="5619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ts val="2999"/>
              </a:lnSpc>
              <a:spcBef>
                <a:spcPts val="0"/>
              </a:spcBef>
              <a:spcAft>
                <a:spcPts val="0"/>
              </a:spcAft>
              <a:buClr>
                <a:srgbClr val="000000"/>
              </a:buClr>
              <a:buSzPts val="1400"/>
              <a:buFont typeface="Arial"/>
              <a:buNone/>
              <a:defRPr sz="3733" b="1" i="0" u="none" strike="noStrike" cap="none">
                <a:solidFill>
                  <a:schemeClr val="accent6"/>
                </a:solidFill>
                <a:latin typeface="+mj-lt"/>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9pPr>
          </a:lstStyle>
          <a:p>
            <a:r>
              <a:rPr lang="en-CA" dirty="0"/>
              <a:t>Along the way… </a:t>
            </a:r>
          </a:p>
          <a:p>
            <a:r>
              <a:rPr lang="en-CA" dirty="0"/>
              <a:t>we had long term re-use in mind</a:t>
            </a:r>
          </a:p>
        </p:txBody>
      </p:sp>
      <p:sp>
        <p:nvSpPr>
          <p:cNvPr id="36" name="Title 1">
            <a:extLst>
              <a:ext uri="{FF2B5EF4-FFF2-40B4-BE49-F238E27FC236}">
                <a16:creationId xmlns:a16="http://schemas.microsoft.com/office/drawing/2014/main" id="{A2425100-56D7-0049-B59F-3027CD00FCF0}"/>
              </a:ext>
            </a:extLst>
          </p:cNvPr>
          <p:cNvSpPr txBox="1">
            <a:spLocks/>
          </p:cNvSpPr>
          <p:nvPr/>
        </p:nvSpPr>
        <p:spPr>
          <a:xfrm>
            <a:off x="544109" y="5733517"/>
            <a:ext cx="11137900" cy="9072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ts val="2999"/>
              </a:lnSpc>
              <a:spcBef>
                <a:spcPts val="0"/>
              </a:spcBef>
              <a:spcAft>
                <a:spcPts val="0"/>
              </a:spcAft>
              <a:buClr>
                <a:srgbClr val="000000"/>
              </a:buClr>
              <a:buSzPts val="1400"/>
              <a:buFont typeface="Arial"/>
              <a:buNone/>
              <a:defRPr sz="3733" b="1" i="0" u="none" strike="noStrike" cap="none">
                <a:solidFill>
                  <a:schemeClr val="accent6"/>
                </a:solidFill>
                <a:latin typeface="+mj-lt"/>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600" b="1" i="0" u="none" strike="noStrike" cap="none">
                <a:solidFill>
                  <a:schemeClr val="dk1"/>
                </a:solidFill>
                <a:latin typeface="Arial"/>
                <a:ea typeface="Arial"/>
                <a:cs typeface="Arial"/>
                <a:sym typeface="Arial"/>
              </a:defRPr>
            </a:lvl9pPr>
          </a:lstStyle>
          <a:p>
            <a:r>
              <a:rPr lang="en-US" sz="3200" dirty="0"/>
              <a:t>Organized a team of statisticians, (computational) biologists, clinicians, curators, integrators, </a:t>
            </a:r>
            <a:r>
              <a:rPr lang="en-US" sz="3200" dirty="0" err="1"/>
              <a:t>etc</a:t>
            </a:r>
            <a:r>
              <a:rPr lang="en-US" sz="3200" dirty="0"/>
              <a:t>…</a:t>
            </a:r>
          </a:p>
        </p:txBody>
      </p:sp>
    </p:spTree>
    <p:extLst>
      <p:ext uri="{BB962C8B-B14F-4D97-AF65-F5344CB8AC3E}">
        <p14:creationId xmlns:p14="http://schemas.microsoft.com/office/powerpoint/2010/main" val="13280825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8" name="Rectangle 7">
            <a:extLst>
              <a:ext uri="{FF2B5EF4-FFF2-40B4-BE49-F238E27FC236}">
                <a16:creationId xmlns:a16="http://schemas.microsoft.com/office/drawing/2014/main" id="{2D0E0FF9-069C-456E-8FA5-4E9D5E3C3875}"/>
              </a:ext>
            </a:extLst>
          </p:cNvPr>
          <p:cNvSpPr/>
          <p:nvPr/>
        </p:nvSpPr>
        <p:spPr>
          <a:xfrm>
            <a:off x="5639" y="1175778"/>
            <a:ext cx="12180722" cy="4939959"/>
          </a:xfrm>
          <a:prstGeom prst="rect">
            <a:avLst/>
          </a:prstGeom>
          <a:gradFill flip="none" rotWithShape="1">
            <a:gsLst>
              <a:gs pos="12000">
                <a:schemeClr val="accent3">
                  <a:alpha val="77000"/>
                </a:schemeClr>
              </a:gs>
              <a:gs pos="99000">
                <a:schemeClr val="accent3">
                  <a:alpha val="1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04" tIns="60904" rIns="60904" bIns="60904" numCol="1" spcCol="0" rtlCol="0" fromWordArt="0" anchor="ctr" anchorCtr="0" forceAA="0" compatLnSpc="1">
            <a:prstTxWarp prst="textNoShape">
              <a:avLst/>
            </a:prstTxWarp>
            <a:noAutofit/>
          </a:bodyPr>
          <a:lstStyle/>
          <a:p>
            <a:pPr algn="ctr"/>
            <a:endParaRPr lang="en-GB" dirty="0" err="1"/>
          </a:p>
        </p:txBody>
      </p:sp>
      <p:graphicFrame>
        <p:nvGraphicFramePr>
          <p:cNvPr id="175" name="Google Shape;175;p24"/>
          <p:cNvGraphicFramePr/>
          <p:nvPr>
            <p:extLst/>
          </p:nvPr>
        </p:nvGraphicFramePr>
        <p:xfrm>
          <a:off x="8413977" y="1712690"/>
          <a:ext cx="3583844" cy="4253659"/>
        </p:xfrm>
        <a:graphic>
          <a:graphicData uri="http://schemas.openxmlformats.org/drawingml/2006/table">
            <a:tbl>
              <a:tblPr>
                <a:noFill/>
              </a:tblPr>
              <a:tblGrid>
                <a:gridCol w="1268692">
                  <a:extLst>
                    <a:ext uri="{9D8B030D-6E8A-4147-A177-3AD203B41FA5}">
                      <a16:colId xmlns:a16="http://schemas.microsoft.com/office/drawing/2014/main" val="20000"/>
                    </a:ext>
                  </a:extLst>
                </a:gridCol>
                <a:gridCol w="699213">
                  <a:extLst>
                    <a:ext uri="{9D8B030D-6E8A-4147-A177-3AD203B41FA5}">
                      <a16:colId xmlns:a16="http://schemas.microsoft.com/office/drawing/2014/main" val="20001"/>
                    </a:ext>
                  </a:extLst>
                </a:gridCol>
                <a:gridCol w="994417">
                  <a:extLst>
                    <a:ext uri="{9D8B030D-6E8A-4147-A177-3AD203B41FA5}">
                      <a16:colId xmlns:a16="http://schemas.microsoft.com/office/drawing/2014/main" val="20002"/>
                    </a:ext>
                  </a:extLst>
                </a:gridCol>
                <a:gridCol w="621522">
                  <a:extLst>
                    <a:ext uri="{9D8B030D-6E8A-4147-A177-3AD203B41FA5}">
                      <a16:colId xmlns:a16="http://schemas.microsoft.com/office/drawing/2014/main" val="20005"/>
                    </a:ext>
                  </a:extLst>
                </a:gridCol>
              </a:tblGrid>
              <a:tr h="369036">
                <a:tc>
                  <a:txBody>
                    <a:bodyPr/>
                    <a:lstStyle/>
                    <a:p>
                      <a:pPr marL="0" marR="0" lvl="0" indent="0" algn="ctr" rtl="0">
                        <a:spcBef>
                          <a:spcPts val="0"/>
                        </a:spcBef>
                        <a:spcAft>
                          <a:spcPts val="0"/>
                        </a:spcAft>
                        <a:buNone/>
                      </a:pPr>
                      <a:r>
                        <a:rPr lang="en" sz="1500" b="1" u="none" strike="noStrike" cap="none" dirty="0">
                          <a:solidFill>
                            <a:schemeClr val="bg1"/>
                          </a:solidFill>
                        </a:rPr>
                        <a:t>Trial</a:t>
                      </a:r>
                      <a:endParaRPr sz="1900"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500" b="1" u="none" strike="noStrike" cap="none" dirty="0">
                          <a:solidFill>
                            <a:schemeClr val="bg1"/>
                          </a:solidFill>
                        </a:rPr>
                        <a:t>Phase</a:t>
                      </a:r>
                      <a:endParaRPr sz="1500"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500" b="1" u="none" strike="noStrike" cap="none" dirty="0">
                          <a:solidFill>
                            <a:schemeClr val="bg1"/>
                          </a:solidFill>
                        </a:rPr>
                        <a:t>Indication</a:t>
                      </a:r>
                      <a:endParaRPr sz="1500"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500" b="1" u="none" strike="noStrike" cap="none" dirty="0">
                          <a:solidFill>
                            <a:schemeClr val="bg1"/>
                          </a:solidFill>
                        </a:rPr>
                        <a:t> N</a:t>
                      </a:r>
                      <a:endParaRPr sz="1500" b="1" u="none" strike="noStrike" cap="none"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37902">
                <a:tc>
                  <a:txBody>
                    <a:bodyPr/>
                    <a:lstStyle/>
                    <a:p>
                      <a:pPr marL="0" marR="0" lvl="0" indent="0" algn="ctr" rtl="0">
                        <a:lnSpc>
                          <a:spcPct val="100000"/>
                        </a:lnSpc>
                        <a:spcBef>
                          <a:spcPts val="0"/>
                        </a:spcBef>
                        <a:spcAft>
                          <a:spcPts val="0"/>
                        </a:spcAft>
                        <a:buClr>
                          <a:schemeClr val="dk1"/>
                        </a:buClr>
                        <a:buSzPts val="1400"/>
                        <a:buFont typeface="Arial"/>
                        <a:buNone/>
                      </a:pPr>
                      <a:r>
                        <a:rPr lang="en" sz="1500" b="1" u="none" strike="noStrike" cap="none" dirty="0">
                          <a:solidFill>
                            <a:schemeClr val="bg1"/>
                          </a:solidFill>
                        </a:rPr>
                        <a:t>MAIN</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1L DLBCL</a:t>
                      </a:r>
                      <a:endParaRPr sz="19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787</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83316">
                <a:tc>
                  <a:txBody>
                    <a:bodyPr/>
                    <a:lstStyle/>
                    <a:p>
                      <a:pPr marL="0" marR="0" lvl="0" indent="0" algn="ctr" rtl="0">
                        <a:spcBef>
                          <a:spcPts val="0"/>
                        </a:spcBef>
                        <a:spcAft>
                          <a:spcPts val="0"/>
                        </a:spcAft>
                        <a:buNone/>
                      </a:pPr>
                      <a:r>
                        <a:rPr lang="en" sz="1500" b="1" u="none" strike="noStrike" cap="none">
                          <a:solidFill>
                            <a:schemeClr val="bg1"/>
                          </a:solidFill>
                        </a:rPr>
                        <a:t>GOYA</a:t>
                      </a:r>
                      <a:endParaRPr sz="1900" b="1">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1L DLBCL</a:t>
                      </a:r>
                      <a:endParaRPr sz="19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1418</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37902">
                <a:tc>
                  <a:txBody>
                    <a:bodyPr/>
                    <a:lstStyle/>
                    <a:p>
                      <a:pPr marL="0" marR="0" lvl="0" indent="0" algn="ctr" rtl="0">
                        <a:spcBef>
                          <a:spcPts val="0"/>
                        </a:spcBef>
                        <a:spcAft>
                          <a:spcPts val="0"/>
                        </a:spcAft>
                        <a:buNone/>
                      </a:pPr>
                      <a:r>
                        <a:rPr lang="en" sz="1500" b="1" u="none" strike="noStrike" cap="none" dirty="0">
                          <a:solidFill>
                            <a:schemeClr val="bg1"/>
                          </a:solidFill>
                        </a:rPr>
                        <a:t>GALLIUM</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1L FL</a:t>
                      </a:r>
                      <a:endParaRPr sz="19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1400</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9036">
                <a:tc>
                  <a:txBody>
                    <a:bodyPr/>
                    <a:lstStyle/>
                    <a:p>
                      <a:pPr marL="0" marR="0" lvl="0" indent="0" algn="ctr" rtl="0">
                        <a:lnSpc>
                          <a:spcPct val="100000"/>
                        </a:lnSpc>
                        <a:spcBef>
                          <a:spcPts val="0"/>
                        </a:spcBef>
                        <a:spcAft>
                          <a:spcPts val="0"/>
                        </a:spcAft>
                        <a:buClr>
                          <a:schemeClr val="dk1"/>
                        </a:buClr>
                        <a:buSzPts val="1400"/>
                        <a:buFont typeface="Arial"/>
                        <a:buNone/>
                      </a:pPr>
                      <a:r>
                        <a:rPr lang="en" sz="1500" b="1" u="none" strike="noStrike" cap="none" dirty="0">
                          <a:solidFill>
                            <a:schemeClr val="bg1"/>
                          </a:solidFill>
                        </a:rPr>
                        <a:t>CAVALLI</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IB/II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1L DLBCL</a:t>
                      </a:r>
                      <a:endParaRPr sz="19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211</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83316">
                <a:tc>
                  <a:txBody>
                    <a:bodyPr/>
                    <a:lstStyle/>
                    <a:p>
                      <a:pPr marL="0" marR="0" lvl="0" indent="0" algn="ctr" rtl="0">
                        <a:lnSpc>
                          <a:spcPct val="100000"/>
                        </a:lnSpc>
                        <a:spcBef>
                          <a:spcPts val="0"/>
                        </a:spcBef>
                        <a:spcAft>
                          <a:spcPts val="0"/>
                        </a:spcAft>
                        <a:buClr>
                          <a:schemeClr val="dk1"/>
                        </a:buClr>
                        <a:buSzPts val="1400"/>
                        <a:buFont typeface="Arial"/>
                        <a:buNone/>
                      </a:pPr>
                      <a:r>
                        <a:rPr lang="en" sz="1500" b="1" u="none" strike="noStrike" cap="none" dirty="0">
                          <a:solidFill>
                            <a:schemeClr val="bg1"/>
                          </a:solidFill>
                        </a:rPr>
                        <a:t>CONTRALTO</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RR FL</a:t>
                      </a:r>
                      <a:endParaRPr sz="1500" u="none" strike="noStrike" cap="none"/>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163</a:t>
                      </a:r>
                      <a:endParaRPr sz="15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37902">
                <a:tc>
                  <a:txBody>
                    <a:bodyPr/>
                    <a:lstStyle/>
                    <a:p>
                      <a:pPr marL="0" marR="0" lvl="0" indent="0" algn="ctr" rtl="0">
                        <a:spcBef>
                          <a:spcPts val="0"/>
                        </a:spcBef>
                        <a:spcAft>
                          <a:spcPts val="0"/>
                        </a:spcAft>
                        <a:buNone/>
                      </a:pPr>
                      <a:r>
                        <a:rPr lang="en" sz="1500" b="1" u="none" strike="noStrike" cap="none" dirty="0">
                          <a:solidFill>
                            <a:schemeClr val="bg1"/>
                          </a:solidFill>
                        </a:rPr>
                        <a:t>PRIMA</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1L FL</a:t>
                      </a:r>
                      <a:endParaRPr sz="19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1217</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9036">
                <a:tc>
                  <a:txBody>
                    <a:bodyPr/>
                    <a:lstStyle/>
                    <a:p>
                      <a:pPr marL="0" marR="0" lvl="0" indent="0" algn="ctr" rtl="0">
                        <a:spcBef>
                          <a:spcPts val="0"/>
                        </a:spcBef>
                        <a:spcAft>
                          <a:spcPts val="0"/>
                        </a:spcAft>
                        <a:buNone/>
                      </a:pPr>
                      <a:r>
                        <a:rPr lang="en" sz="1500" b="1" u="none" strike="noStrike" cap="none" dirty="0">
                          <a:solidFill>
                            <a:schemeClr val="bg1"/>
                          </a:solidFill>
                        </a:rPr>
                        <a:t>SABRINA</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1L FL</a:t>
                      </a:r>
                      <a:endParaRPr sz="19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410</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66213">
                <a:tc>
                  <a:txBody>
                    <a:bodyPr/>
                    <a:lstStyle/>
                    <a:p>
                      <a:pPr marL="0" marR="0" lvl="0" indent="0" algn="ctr" rtl="0">
                        <a:spcBef>
                          <a:spcPts val="0"/>
                        </a:spcBef>
                        <a:spcAft>
                          <a:spcPts val="0"/>
                        </a:spcAft>
                        <a:buNone/>
                      </a:pPr>
                      <a:r>
                        <a:rPr lang="en" sz="1500" b="1" u="none" strike="noStrike" cap="none" dirty="0">
                          <a:solidFill>
                            <a:schemeClr val="bg1"/>
                          </a:solidFill>
                        </a:rPr>
                        <a:t>GADOLIN</a:t>
                      </a:r>
                      <a:endParaRPr sz="19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1500" u="none" strike="noStrike" cap="none" dirty="0"/>
                        <a:t>III</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a:t>RR FL</a:t>
                      </a:r>
                      <a:endParaRPr sz="19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1500" u="none" strike="noStrike" cap="none" dirty="0"/>
                        <a:t>396</a:t>
                      </a:r>
                      <a:endParaRPr sz="15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2" name="TextBox 11">
            <a:extLst>
              <a:ext uri="{FF2B5EF4-FFF2-40B4-BE49-F238E27FC236}">
                <a16:creationId xmlns:a16="http://schemas.microsoft.com/office/drawing/2014/main" id="{EBB6F245-B017-4CB9-A763-A1C594404EFE}"/>
              </a:ext>
            </a:extLst>
          </p:cNvPr>
          <p:cNvSpPr txBox="1"/>
          <p:nvPr/>
        </p:nvSpPr>
        <p:spPr>
          <a:xfrm>
            <a:off x="-25473" y="3368346"/>
            <a:ext cx="3490834" cy="491987"/>
          </a:xfrm>
          <a:prstGeom prst="rect">
            <a:avLst/>
          </a:prstGeom>
          <a:noFill/>
          <a:ln w="12700">
            <a:noFill/>
          </a:ln>
        </p:spPr>
        <p:txBody>
          <a:bodyPr wrap="square" lIns="60848" rIns="60848" rtlCol="0" anchor="ctr" anchorCtr="0">
            <a:noAutofit/>
          </a:bodyPr>
          <a:lstStyle/>
          <a:p>
            <a:pPr algn="ctr"/>
            <a:r>
              <a:rPr lang="en-US" sz="3200" b="1" dirty="0">
                <a:solidFill>
                  <a:srgbClr val="0A5594"/>
                </a:solidFill>
                <a:cs typeface="Arial" pitchFamily="34" charset="0"/>
              </a:rPr>
              <a:t>Data is an asset</a:t>
            </a:r>
          </a:p>
          <a:p>
            <a:pPr algn="ctr"/>
            <a:endParaRPr lang="en-US" sz="2000" b="1" dirty="0">
              <a:solidFill>
                <a:srgbClr val="0A5594"/>
              </a:solidFill>
              <a:cs typeface="Arial" pitchFamily="34" charset="0"/>
            </a:endParaRPr>
          </a:p>
          <a:p>
            <a:pPr algn="ctr"/>
            <a:endParaRPr lang="en-US" sz="2000" b="1" dirty="0">
              <a:solidFill>
                <a:srgbClr val="0A5594"/>
              </a:solidFill>
              <a:cs typeface="Arial" pitchFamily="34" charset="0"/>
            </a:endParaRPr>
          </a:p>
          <a:p>
            <a:pPr algn="ctr"/>
            <a:r>
              <a:rPr lang="en-US" sz="2000" b="1" dirty="0">
                <a:solidFill>
                  <a:srgbClr val="0A5594"/>
                </a:solidFill>
                <a:cs typeface="Arial" pitchFamily="34" charset="0"/>
              </a:rPr>
              <a:t>&gt; 6,000 patients</a:t>
            </a:r>
          </a:p>
          <a:p>
            <a:pPr algn="ctr"/>
            <a:r>
              <a:rPr lang="en-US" sz="2000" b="1" dirty="0">
                <a:solidFill>
                  <a:srgbClr val="0A5594"/>
                </a:solidFill>
                <a:cs typeface="Arial" pitchFamily="34" charset="0"/>
              </a:rPr>
              <a:t>~1K RNA-</a:t>
            </a:r>
            <a:r>
              <a:rPr lang="en-US" sz="2000" b="1" dirty="0" err="1">
                <a:solidFill>
                  <a:srgbClr val="0A5594"/>
                </a:solidFill>
                <a:cs typeface="Arial" pitchFamily="34" charset="0"/>
              </a:rPr>
              <a:t>Seq</a:t>
            </a:r>
            <a:r>
              <a:rPr lang="en-US" sz="2000" b="1" dirty="0">
                <a:solidFill>
                  <a:srgbClr val="0A5594"/>
                </a:solidFill>
                <a:cs typeface="Arial" pitchFamily="34" charset="0"/>
              </a:rPr>
              <a:t> samples</a:t>
            </a:r>
          </a:p>
          <a:p>
            <a:pPr algn="ctr"/>
            <a:r>
              <a:rPr lang="en-US" sz="2000" b="1" dirty="0">
                <a:solidFill>
                  <a:srgbClr val="0A5594"/>
                </a:solidFill>
                <a:cs typeface="Arial" pitchFamily="34" charset="0"/>
              </a:rPr>
              <a:t>~1K F1Heme samples</a:t>
            </a:r>
          </a:p>
          <a:p>
            <a:pPr algn="ctr"/>
            <a:r>
              <a:rPr lang="en-US" sz="2000" b="1" dirty="0">
                <a:solidFill>
                  <a:srgbClr val="0A5594"/>
                </a:solidFill>
                <a:cs typeface="Arial" pitchFamily="34" charset="0"/>
              </a:rPr>
              <a:t>~2k Imaging PET CT </a:t>
            </a:r>
          </a:p>
        </p:txBody>
      </p:sp>
      <p:pic>
        <p:nvPicPr>
          <p:cNvPr id="6" name="Picture 5">
            <a:extLst>
              <a:ext uri="{FF2B5EF4-FFF2-40B4-BE49-F238E27FC236}">
                <a16:creationId xmlns:a16="http://schemas.microsoft.com/office/drawing/2014/main" id="{2E7FD9D8-4E1F-5B43-BB56-188849385867}"/>
              </a:ext>
            </a:extLst>
          </p:cNvPr>
          <p:cNvPicPr>
            <a:picLocks noChangeAspect="1"/>
          </p:cNvPicPr>
          <p:nvPr/>
        </p:nvPicPr>
        <p:blipFill>
          <a:blip r:embed="rId3"/>
          <a:stretch>
            <a:fillRect/>
          </a:stretch>
        </p:blipFill>
        <p:spPr>
          <a:xfrm>
            <a:off x="3559630" y="1508262"/>
            <a:ext cx="4665808" cy="4543292"/>
          </a:xfrm>
          <a:prstGeom prst="rect">
            <a:avLst/>
          </a:prstGeom>
        </p:spPr>
      </p:pic>
      <p:sp>
        <p:nvSpPr>
          <p:cNvPr id="2" name="Title 1">
            <a:extLst>
              <a:ext uri="{FF2B5EF4-FFF2-40B4-BE49-F238E27FC236}">
                <a16:creationId xmlns:a16="http://schemas.microsoft.com/office/drawing/2014/main" id="{5399328B-AE0C-A446-A31B-A189D0920875}"/>
              </a:ext>
            </a:extLst>
          </p:cNvPr>
          <p:cNvSpPr>
            <a:spLocks noGrp="1"/>
          </p:cNvSpPr>
          <p:nvPr>
            <p:ph type="title"/>
          </p:nvPr>
        </p:nvSpPr>
        <p:spPr/>
        <p:txBody>
          <a:bodyPr/>
          <a:lstStyle/>
          <a:p>
            <a:r>
              <a:rPr lang="en-US" sz="3600" dirty="0">
                <a:solidFill>
                  <a:srgbClr val="0A5594"/>
                </a:solidFill>
                <a:cs typeface="Arial" pitchFamily="34" charset="0"/>
              </a:rPr>
              <a:t>Statisticians can be the stewards</a:t>
            </a:r>
            <a:endParaRPr lang="en-US" sz="3600" dirty="0"/>
          </a:p>
        </p:txBody>
      </p:sp>
    </p:spTree>
    <p:extLst>
      <p:ext uri="{BB962C8B-B14F-4D97-AF65-F5344CB8AC3E}">
        <p14:creationId xmlns:p14="http://schemas.microsoft.com/office/powerpoint/2010/main" val="3214680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21117" y="667584"/>
            <a:ext cx="12213117" cy="576400"/>
          </a:xfrm>
          <a:prstGeom prst="rect">
            <a:avLst/>
          </a:prstGeom>
        </p:spPr>
        <p:txBody>
          <a:bodyPr spcFirstLastPara="1" wrap="square" lIns="121900" tIns="121900" rIns="121900" bIns="121900" anchor="t" anchorCtr="0">
            <a:noAutofit/>
          </a:bodyPr>
          <a:lstStyle/>
          <a:p>
            <a:pPr algn="ctr"/>
            <a:r>
              <a:rPr lang="en" i="1" dirty="0"/>
              <a:t>“The best thing about standards is that there are so many to choose from”</a:t>
            </a:r>
            <a:endParaRPr i="1" dirty="0"/>
          </a:p>
        </p:txBody>
      </p:sp>
      <p:pic>
        <p:nvPicPr>
          <p:cNvPr id="469" name="Google Shape;469;p54"/>
          <p:cNvPicPr preferRelativeResize="0"/>
          <p:nvPr/>
        </p:nvPicPr>
        <p:blipFill>
          <a:blip r:embed="rId3">
            <a:alphaModFix/>
          </a:blip>
          <a:stretch>
            <a:fillRect/>
          </a:stretch>
        </p:blipFill>
        <p:spPr>
          <a:xfrm>
            <a:off x="1621972" y="1556657"/>
            <a:ext cx="9130652" cy="4792067"/>
          </a:xfrm>
          <a:prstGeom prst="rect">
            <a:avLst/>
          </a:prstGeom>
          <a:noFill/>
          <a:ln>
            <a:noFill/>
          </a:ln>
        </p:spPr>
      </p:pic>
      <p:sp>
        <p:nvSpPr>
          <p:cNvPr id="2" name="TextBox 1">
            <a:extLst>
              <a:ext uri="{FF2B5EF4-FFF2-40B4-BE49-F238E27FC236}">
                <a16:creationId xmlns:a16="http://schemas.microsoft.com/office/drawing/2014/main" id="{0B3DABAF-8497-BA42-83A4-B799BB035212}"/>
              </a:ext>
            </a:extLst>
          </p:cNvPr>
          <p:cNvSpPr txBox="1"/>
          <p:nvPr/>
        </p:nvSpPr>
        <p:spPr>
          <a:xfrm>
            <a:off x="11436224" y="6550223"/>
            <a:ext cx="755776" cy="307777"/>
          </a:xfrm>
          <a:prstGeom prst="rect">
            <a:avLst/>
          </a:prstGeom>
          <a:noFill/>
        </p:spPr>
        <p:txBody>
          <a:bodyPr wrap="square" rtlCol="0">
            <a:spAutoFit/>
          </a:bodyPr>
          <a:lstStyle/>
          <a:p>
            <a:r>
              <a:rPr lang="en-US" dirty="0" err="1"/>
              <a:t>xkcd</a:t>
            </a:r>
            <a:endParaRPr lang="en-US" dirty="0"/>
          </a:p>
        </p:txBody>
      </p:sp>
    </p:spTree>
    <p:extLst>
      <p:ext uri="{BB962C8B-B14F-4D97-AF65-F5344CB8AC3E}">
        <p14:creationId xmlns:p14="http://schemas.microsoft.com/office/powerpoint/2010/main" val="30270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72"/>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Acknowledgements</a:t>
            </a:r>
            <a:br>
              <a:rPr lang="en-US"/>
            </a:br>
            <a:endParaRPr/>
          </a:p>
        </p:txBody>
      </p:sp>
      <p:sp>
        <p:nvSpPr>
          <p:cNvPr id="1131" name="Google Shape;1131;p72"/>
          <p:cNvSpPr txBox="1"/>
          <p:nvPr/>
        </p:nvSpPr>
        <p:spPr>
          <a:xfrm>
            <a:off x="517770" y="2001520"/>
            <a:ext cx="3299411" cy="472539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r>
              <a:rPr lang="en-US" sz="2400" dirty="0">
                <a:solidFill>
                  <a:schemeClr val="dk1"/>
                </a:solidFill>
                <a:sym typeface="Arial"/>
              </a:rPr>
              <a:t>Jane </a:t>
            </a:r>
            <a:r>
              <a:rPr lang="en-US" sz="2400" dirty="0" err="1">
                <a:solidFill>
                  <a:schemeClr val="dk1"/>
                </a:solidFill>
                <a:sym typeface="Arial"/>
              </a:rPr>
              <a:t>Fridlyand</a:t>
            </a:r>
            <a:endParaRPr lang="en-US" sz="2400" dirty="0">
              <a:solidFill>
                <a:schemeClr val="dk1"/>
              </a:solidFill>
              <a:sym typeface="Arial"/>
            </a:endParaRPr>
          </a:p>
          <a:p>
            <a:pPr marL="0" marR="0" lvl="0" indent="0" algn="l" rtl="0">
              <a:spcBef>
                <a:spcPts val="0"/>
              </a:spcBef>
              <a:spcAft>
                <a:spcPts val="0"/>
              </a:spcAft>
              <a:buClr>
                <a:schemeClr val="dk1"/>
              </a:buClr>
              <a:buSzPts val="2000"/>
              <a:buFont typeface="Arial"/>
              <a:buNone/>
            </a:pPr>
            <a:r>
              <a:rPr lang="en-US" sz="2400" dirty="0">
                <a:solidFill>
                  <a:schemeClr val="dk1"/>
                </a:solidFill>
              </a:rPr>
              <a:t>Tina Nielsen</a:t>
            </a:r>
          </a:p>
          <a:p>
            <a:pPr marL="0" marR="0" lvl="0" indent="0" algn="l" rtl="0">
              <a:spcBef>
                <a:spcPts val="0"/>
              </a:spcBef>
              <a:spcAft>
                <a:spcPts val="0"/>
              </a:spcAft>
              <a:buClr>
                <a:schemeClr val="dk1"/>
              </a:buClr>
              <a:buSzPts val="2000"/>
              <a:buFont typeface="Arial"/>
              <a:buNone/>
            </a:pPr>
            <a:r>
              <a:rPr lang="en-US" sz="2400" dirty="0">
                <a:solidFill>
                  <a:schemeClr val="dk1"/>
                </a:solidFill>
                <a:sym typeface="Arial"/>
              </a:rPr>
              <a:t>Eugene Kim</a:t>
            </a:r>
          </a:p>
          <a:p>
            <a:pPr marL="0" marR="0" lvl="0" indent="0" algn="l" rtl="0">
              <a:spcBef>
                <a:spcPts val="0"/>
              </a:spcBef>
              <a:spcAft>
                <a:spcPts val="0"/>
              </a:spcAft>
              <a:buClr>
                <a:schemeClr val="dk1"/>
              </a:buClr>
              <a:buSzPts val="2000"/>
              <a:buFont typeface="Arial"/>
              <a:buNone/>
            </a:pPr>
            <a:r>
              <a:rPr lang="en-US" sz="2400" dirty="0">
                <a:solidFill>
                  <a:schemeClr val="dk1"/>
                </a:solidFill>
              </a:rPr>
              <a:t>Jemma Fan</a:t>
            </a:r>
          </a:p>
          <a:p>
            <a:pPr marL="0" marR="0" lvl="0" indent="0" algn="l" rtl="0">
              <a:spcBef>
                <a:spcPts val="0"/>
              </a:spcBef>
              <a:spcAft>
                <a:spcPts val="0"/>
              </a:spcAft>
              <a:buClr>
                <a:schemeClr val="dk1"/>
              </a:buClr>
              <a:buSzPts val="2000"/>
              <a:buFont typeface="Arial"/>
              <a:buNone/>
            </a:pPr>
            <a:r>
              <a:rPr lang="en-US" sz="2400" dirty="0">
                <a:solidFill>
                  <a:schemeClr val="dk1"/>
                </a:solidFill>
              </a:rPr>
              <a:t>Nelson </a:t>
            </a:r>
            <a:r>
              <a:rPr lang="en-US" sz="2400" dirty="0" err="1">
                <a:solidFill>
                  <a:schemeClr val="dk1"/>
                </a:solidFill>
              </a:rPr>
              <a:t>Kinnersley</a:t>
            </a:r>
            <a:endParaRPr lang="en-US" sz="2400" dirty="0">
              <a:solidFill>
                <a:schemeClr val="dk1"/>
              </a:solidFill>
            </a:endParaRPr>
          </a:p>
          <a:p>
            <a:pPr marL="0" marR="0" lvl="0" indent="0" algn="l" rtl="0">
              <a:spcBef>
                <a:spcPts val="0"/>
              </a:spcBef>
              <a:spcAft>
                <a:spcPts val="0"/>
              </a:spcAft>
              <a:buClr>
                <a:schemeClr val="dk1"/>
              </a:buClr>
              <a:buSzPts val="2000"/>
              <a:buFont typeface="Arial"/>
              <a:buNone/>
            </a:pPr>
            <a:endParaRPr lang="en-US" sz="2400" dirty="0">
              <a:solidFill>
                <a:schemeClr val="dk1"/>
              </a:solidFill>
            </a:endParaRPr>
          </a:p>
          <a:p>
            <a:pPr marL="0" marR="0" lvl="0" indent="0" algn="l" rtl="0">
              <a:spcBef>
                <a:spcPts val="0"/>
              </a:spcBef>
              <a:spcAft>
                <a:spcPts val="0"/>
              </a:spcAft>
              <a:buClr>
                <a:schemeClr val="dk1"/>
              </a:buClr>
              <a:buSzPts val="2000"/>
              <a:buFont typeface="Arial"/>
              <a:buNone/>
            </a:pPr>
            <a:endParaRPr sz="2400" dirty="0">
              <a:solidFill>
                <a:schemeClr val="dk1"/>
              </a:solidFill>
              <a:sym typeface="Arial"/>
            </a:endParaRPr>
          </a:p>
        </p:txBody>
      </p:sp>
      <p:sp>
        <p:nvSpPr>
          <p:cNvPr id="1132" name="Google Shape;1132;p72"/>
          <p:cNvSpPr/>
          <p:nvPr/>
        </p:nvSpPr>
        <p:spPr>
          <a:xfrm>
            <a:off x="3993506" y="2001520"/>
            <a:ext cx="3129280" cy="4401205"/>
          </a:xfrm>
          <a:prstGeom prst="rect">
            <a:avLst/>
          </a:prstGeom>
          <a:noFill/>
          <a:ln>
            <a:noFill/>
          </a:ln>
        </p:spPr>
        <p:txBody>
          <a:bodyPr spcFirstLastPara="1" wrap="square" lIns="91425" tIns="45700" rIns="91425" bIns="45700" anchor="t" anchorCtr="0">
            <a:noAutofit/>
          </a:bodyPr>
          <a:lstStyle/>
          <a:p>
            <a:pPr lvl="0">
              <a:buClr>
                <a:schemeClr val="dk1"/>
              </a:buClr>
              <a:buSzPts val="2000"/>
            </a:pP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4719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hpEndCoverShape"/>
          <p:cNvSpPr txBox="1">
            <a:spLocks noChangeArrowheads="1"/>
          </p:cNvSpPr>
          <p:nvPr/>
        </p:nvSpPr>
        <p:spPr bwMode="white">
          <a:xfrm>
            <a:off x="-3175" y="6843713"/>
            <a:ext cx="57150" cy="4603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75000"/>
              </a:spcBef>
              <a:buSzPct val="100000"/>
              <a:buFont typeface="Arial" panose="020B0604020202020204" pitchFamily="34" charset="0"/>
              <a:buChar char="•"/>
              <a:defRPr sz="2000">
                <a:solidFill>
                  <a:schemeClr val="tx1"/>
                </a:solidFill>
                <a:latin typeface="Imago" panose="02000500060000020004" pitchFamily="2" charset="0"/>
              </a:defRPr>
            </a:lvl1pPr>
            <a:lvl2pPr marL="742950" indent="-285750">
              <a:spcBef>
                <a:spcPct val="30000"/>
              </a:spcBef>
              <a:buChar char="–"/>
              <a:defRPr sz="2000">
                <a:solidFill>
                  <a:schemeClr val="tx1"/>
                </a:solidFill>
                <a:latin typeface="Imago" panose="02000500060000020004" pitchFamily="2" charset="0"/>
              </a:defRPr>
            </a:lvl2pPr>
            <a:lvl3pPr marL="1143000" indent="-228600">
              <a:spcBef>
                <a:spcPct val="20000"/>
              </a:spcBef>
              <a:buChar char="•"/>
              <a:defRPr sz="2000">
                <a:solidFill>
                  <a:schemeClr val="tx1"/>
                </a:solidFill>
                <a:latin typeface="Imago" panose="02000500060000020004" pitchFamily="2" charset="0"/>
              </a:defRPr>
            </a:lvl3pPr>
            <a:lvl4pPr marL="1600200" indent="-228600">
              <a:spcBef>
                <a:spcPct val="20000"/>
              </a:spcBef>
              <a:buChar char="–"/>
              <a:defRPr sz="2000">
                <a:solidFill>
                  <a:schemeClr val="tx1"/>
                </a:solidFill>
                <a:latin typeface="Imago" panose="02000500060000020004" pitchFamily="2" charset="0"/>
              </a:defRPr>
            </a:lvl4pPr>
            <a:lvl5pPr marL="2057400" indent="-228600">
              <a:spcBef>
                <a:spcPct val="20000"/>
              </a:spcBef>
              <a:buChar char="»"/>
              <a:defRPr sz="2000">
                <a:solidFill>
                  <a:schemeClr val="tx1"/>
                </a:solidFill>
                <a:latin typeface="Imago" panose="02000500060000020004" pitchFamily="2" charset="0"/>
              </a:defRPr>
            </a:lvl5pPr>
            <a:lvl6pPr marL="2514600" indent="-228600" eaLnBrk="0" fontAlgn="base" hangingPunct="0">
              <a:spcBef>
                <a:spcPct val="20000"/>
              </a:spcBef>
              <a:spcAft>
                <a:spcPct val="0"/>
              </a:spcAft>
              <a:buChar char="»"/>
              <a:defRPr sz="2000">
                <a:solidFill>
                  <a:schemeClr val="tx1"/>
                </a:solidFill>
                <a:latin typeface="Imago" panose="02000500060000020004" pitchFamily="2" charset="0"/>
              </a:defRPr>
            </a:lvl6pPr>
            <a:lvl7pPr marL="2971800" indent="-228600" eaLnBrk="0" fontAlgn="base" hangingPunct="0">
              <a:spcBef>
                <a:spcPct val="20000"/>
              </a:spcBef>
              <a:spcAft>
                <a:spcPct val="0"/>
              </a:spcAft>
              <a:buChar char="»"/>
              <a:defRPr sz="2000">
                <a:solidFill>
                  <a:schemeClr val="tx1"/>
                </a:solidFill>
                <a:latin typeface="Imago" panose="02000500060000020004" pitchFamily="2" charset="0"/>
              </a:defRPr>
            </a:lvl7pPr>
            <a:lvl8pPr marL="3429000" indent="-228600" eaLnBrk="0" fontAlgn="base" hangingPunct="0">
              <a:spcBef>
                <a:spcPct val="20000"/>
              </a:spcBef>
              <a:spcAft>
                <a:spcPct val="0"/>
              </a:spcAft>
              <a:buChar char="»"/>
              <a:defRPr sz="2000">
                <a:solidFill>
                  <a:schemeClr val="tx1"/>
                </a:solidFill>
                <a:latin typeface="Imago" panose="02000500060000020004" pitchFamily="2" charset="0"/>
              </a:defRPr>
            </a:lvl8pPr>
            <a:lvl9pPr marL="3886200" indent="-228600" eaLnBrk="0" fontAlgn="base" hangingPunct="0">
              <a:spcBef>
                <a:spcPct val="20000"/>
              </a:spcBef>
              <a:spcAft>
                <a:spcPct val="0"/>
              </a:spcAft>
              <a:buChar char="»"/>
              <a:defRPr sz="2000">
                <a:solidFill>
                  <a:schemeClr val="tx1"/>
                </a:solidFill>
                <a:latin typeface="Imago" panose="02000500060000020004" pitchFamily="2" charset="0"/>
              </a:defRPr>
            </a:lvl9pPr>
          </a:lstStyle>
          <a:p>
            <a:pPr eaLnBrk="1" hangingPunct="1">
              <a:spcBef>
                <a:spcPct val="50000"/>
              </a:spcBef>
              <a:buSzTx/>
              <a:buFontTx/>
              <a:buNone/>
            </a:pPr>
            <a:endParaRPr lang="en-US" altLang="en-US" sz="1800" dirty="0"/>
          </a:p>
        </p:txBody>
      </p:sp>
      <p:sp>
        <p:nvSpPr>
          <p:cNvPr id="25603" name="Content Placeholder 2"/>
          <p:cNvSpPr>
            <a:spLocks noGrp="1"/>
          </p:cNvSpPr>
          <p:nvPr>
            <p:ph idx="1"/>
          </p:nvPr>
        </p:nvSpPr>
        <p:spPr>
          <a:xfrm>
            <a:off x="530225" y="2924175"/>
            <a:ext cx="11137900" cy="1009650"/>
          </a:xfrm>
        </p:spPr>
        <p:txBody>
          <a:bodyPr anchor="ctr">
            <a:noAutofit/>
          </a:bodyPr>
          <a:lstStyle/>
          <a:p>
            <a:pPr marL="0" indent="0" algn="ctr">
              <a:buFont typeface="Arial" panose="020B0604020202020204" pitchFamily="34" charset="0"/>
              <a:buNone/>
            </a:pPr>
            <a:r>
              <a:rPr lang="en-GB" altLang="en-US" sz="6100" b="1" i="1">
                <a:solidFill>
                  <a:srgbClr val="0082DA"/>
                </a:solidFill>
                <a:latin typeface="Minion" panose="02040503050201020203" pitchFamily="18" charset="0"/>
              </a:rPr>
              <a:t>Doing now what patients need next</a:t>
            </a:r>
            <a:endParaRPr lang="en-US" altLang="en-US" sz="6100" b="1" dirty="0">
              <a:solidFill>
                <a:srgbClr val="0082DA"/>
              </a:solidFill>
            </a:endParaRPr>
          </a:p>
        </p:txBody>
      </p:sp>
      <p:sp>
        <p:nvSpPr>
          <p:cNvPr id="25604" name="shpEndTranslation" hidden="1"/>
          <p:cNvSpPr>
            <a:spLocks noChangeArrowheads="1"/>
          </p:cNvSpPr>
          <p:nvPr/>
        </p:nvSpPr>
        <p:spPr bwMode="auto">
          <a:xfrm>
            <a:off x="401638" y="6092825"/>
            <a:ext cx="56261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SzPct val="100000"/>
              <a:buFont typeface="Arial" panose="020B0604020202020204" pitchFamily="34" charset="0"/>
              <a:buChar char="•"/>
              <a:defRPr sz="2000">
                <a:solidFill>
                  <a:schemeClr val="tx1"/>
                </a:solidFill>
                <a:latin typeface="Imago" panose="02000500060000020004" pitchFamily="2" charset="0"/>
              </a:defRPr>
            </a:lvl1pPr>
            <a:lvl2pPr marL="742950" indent="-285750">
              <a:spcBef>
                <a:spcPct val="30000"/>
              </a:spcBef>
              <a:buChar char="–"/>
              <a:defRPr sz="2000">
                <a:solidFill>
                  <a:schemeClr val="tx1"/>
                </a:solidFill>
                <a:latin typeface="Imago" panose="02000500060000020004" pitchFamily="2" charset="0"/>
              </a:defRPr>
            </a:lvl2pPr>
            <a:lvl3pPr marL="1143000" indent="-228600">
              <a:spcBef>
                <a:spcPct val="20000"/>
              </a:spcBef>
              <a:buChar char="•"/>
              <a:defRPr sz="2000">
                <a:solidFill>
                  <a:schemeClr val="tx1"/>
                </a:solidFill>
                <a:latin typeface="Imago" panose="02000500060000020004" pitchFamily="2" charset="0"/>
              </a:defRPr>
            </a:lvl3pPr>
            <a:lvl4pPr marL="1600200" indent="-228600">
              <a:spcBef>
                <a:spcPct val="20000"/>
              </a:spcBef>
              <a:buChar char="–"/>
              <a:defRPr sz="2000">
                <a:solidFill>
                  <a:schemeClr val="tx1"/>
                </a:solidFill>
                <a:latin typeface="Imago" panose="02000500060000020004" pitchFamily="2" charset="0"/>
              </a:defRPr>
            </a:lvl4pPr>
            <a:lvl5pPr marL="2057400" indent="-228600">
              <a:spcBef>
                <a:spcPct val="20000"/>
              </a:spcBef>
              <a:buChar char="»"/>
              <a:defRPr sz="2000">
                <a:solidFill>
                  <a:schemeClr val="tx1"/>
                </a:solidFill>
                <a:latin typeface="Imago" panose="02000500060000020004" pitchFamily="2" charset="0"/>
              </a:defRPr>
            </a:lvl5pPr>
            <a:lvl6pPr marL="2514600" indent="-228600" eaLnBrk="0" fontAlgn="base" hangingPunct="0">
              <a:spcBef>
                <a:spcPct val="20000"/>
              </a:spcBef>
              <a:spcAft>
                <a:spcPct val="0"/>
              </a:spcAft>
              <a:buChar char="»"/>
              <a:defRPr sz="2000">
                <a:solidFill>
                  <a:schemeClr val="tx1"/>
                </a:solidFill>
                <a:latin typeface="Imago" panose="02000500060000020004" pitchFamily="2" charset="0"/>
              </a:defRPr>
            </a:lvl6pPr>
            <a:lvl7pPr marL="2971800" indent="-228600" eaLnBrk="0" fontAlgn="base" hangingPunct="0">
              <a:spcBef>
                <a:spcPct val="20000"/>
              </a:spcBef>
              <a:spcAft>
                <a:spcPct val="0"/>
              </a:spcAft>
              <a:buChar char="»"/>
              <a:defRPr sz="2000">
                <a:solidFill>
                  <a:schemeClr val="tx1"/>
                </a:solidFill>
                <a:latin typeface="Imago" panose="02000500060000020004" pitchFamily="2" charset="0"/>
              </a:defRPr>
            </a:lvl7pPr>
            <a:lvl8pPr marL="3429000" indent="-228600" eaLnBrk="0" fontAlgn="base" hangingPunct="0">
              <a:spcBef>
                <a:spcPct val="20000"/>
              </a:spcBef>
              <a:spcAft>
                <a:spcPct val="0"/>
              </a:spcAft>
              <a:buChar char="»"/>
              <a:defRPr sz="2000">
                <a:solidFill>
                  <a:schemeClr val="tx1"/>
                </a:solidFill>
                <a:latin typeface="Imago" panose="02000500060000020004" pitchFamily="2" charset="0"/>
              </a:defRPr>
            </a:lvl8pPr>
            <a:lvl9pPr marL="3886200" indent="-228600" eaLnBrk="0" fontAlgn="base" hangingPunct="0">
              <a:spcBef>
                <a:spcPct val="20000"/>
              </a:spcBef>
              <a:spcAft>
                <a:spcPct val="0"/>
              </a:spcAft>
              <a:buChar char="»"/>
              <a:defRPr sz="2000">
                <a:solidFill>
                  <a:schemeClr val="tx1"/>
                </a:solidFill>
                <a:latin typeface="Imago" panose="02000500060000020004" pitchFamily="2" charset="0"/>
              </a:defRPr>
            </a:lvl9pPr>
          </a:lstStyle>
          <a:p>
            <a:pPr>
              <a:spcBef>
                <a:spcPct val="50000"/>
              </a:spcBef>
              <a:buSzTx/>
              <a:buFontTx/>
              <a:buNone/>
            </a:pPr>
            <a:endParaRPr lang="en-US" altLang="en-US" sz="1100" dirty="0"/>
          </a:p>
        </p:txBody>
      </p:sp>
    </p:spTree>
    <p:extLst>
      <p:ext uri="{BB962C8B-B14F-4D97-AF65-F5344CB8AC3E}">
        <p14:creationId xmlns:p14="http://schemas.microsoft.com/office/powerpoint/2010/main" val="368806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Non-Hodgkin Lymphoma: A Beginner’s Guide</a:t>
            </a:r>
            <a:endParaRPr lang="en-US" dirty="0"/>
          </a:p>
        </p:txBody>
      </p:sp>
      <p:sp>
        <p:nvSpPr>
          <p:cNvPr id="3" name="Content Placeholder 2"/>
          <p:cNvSpPr>
            <a:spLocks noGrp="1"/>
          </p:cNvSpPr>
          <p:nvPr>
            <p:ph idx="1"/>
          </p:nvPr>
        </p:nvSpPr>
        <p:spPr>
          <a:xfrm>
            <a:off x="96501" y="1205299"/>
            <a:ext cx="6165213" cy="4548186"/>
          </a:xfrm>
        </p:spPr>
        <p:txBody>
          <a:bodyPr/>
          <a:lstStyle/>
          <a:p>
            <a:r>
              <a:rPr lang="en-GB" b="1" dirty="0"/>
              <a:t>What are NHLs?</a:t>
            </a:r>
          </a:p>
          <a:p>
            <a:pPr lvl="1"/>
            <a:r>
              <a:rPr lang="en-GB" dirty="0"/>
              <a:t>A diverse group of cancers that develop in the lymphatic system  (a network of tissue which includes the lymph nodes, bone marrow, spleen and thymus)</a:t>
            </a:r>
          </a:p>
          <a:p>
            <a:pPr lvl="1"/>
            <a:r>
              <a:rPr lang="en-GB" dirty="0"/>
              <a:t>The majority arise from a type of white blood cell called </a:t>
            </a:r>
            <a:r>
              <a:rPr lang="en-GB" i="1" dirty="0"/>
              <a:t>B cells</a:t>
            </a:r>
          </a:p>
          <a:p>
            <a:pPr lvl="1"/>
            <a:r>
              <a:rPr lang="en-GB" dirty="0"/>
              <a:t>NHLs can be classified according to how quickly they progress:</a:t>
            </a:r>
          </a:p>
          <a:p>
            <a:pPr lvl="1"/>
            <a:r>
              <a:rPr lang="en-GB" dirty="0"/>
              <a:t>DLBCL and FL account for the majority of all NHLs</a:t>
            </a:r>
            <a:endParaRPr lang="en-US" dirty="0"/>
          </a:p>
        </p:txBody>
      </p:sp>
      <p:graphicFrame>
        <p:nvGraphicFramePr>
          <p:cNvPr id="4" name="Diagram 3"/>
          <p:cNvGraphicFramePr/>
          <p:nvPr/>
        </p:nvGraphicFramePr>
        <p:xfrm>
          <a:off x="6400800" y="1722437"/>
          <a:ext cx="5181600" cy="307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3395604" y="5181600"/>
            <a:ext cx="8567796" cy="1357461"/>
            <a:chOff x="18408" y="2293189"/>
            <a:chExt cx="3175699" cy="1052661"/>
          </a:xfrm>
          <a:gradFill flip="none" rotWithShape="1">
            <a:gsLst>
              <a:gs pos="0">
                <a:schemeClr val="bg2">
                  <a:lumMod val="60000"/>
                  <a:lumOff val="40000"/>
                </a:schemeClr>
              </a:gs>
              <a:gs pos="100000">
                <a:srgbClr val="0070C0"/>
              </a:gs>
            </a:gsLst>
            <a:lin ang="10800000" scaled="1"/>
            <a:tileRect/>
          </a:gradFill>
        </p:grpSpPr>
        <p:sp>
          <p:nvSpPr>
            <p:cNvPr id="6" name="Rounded Rectangle 5"/>
            <p:cNvSpPr/>
            <p:nvPr/>
          </p:nvSpPr>
          <p:spPr>
            <a:xfrm>
              <a:off x="18408" y="2293189"/>
              <a:ext cx="3175699" cy="1052661"/>
            </a:xfrm>
            <a:prstGeom prst="roundRect">
              <a:avLst>
                <a:gd name="adj" fmla="val 10000"/>
              </a:avLst>
            </a:prstGeom>
            <a:grpFill/>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sp>
        <p:sp>
          <p:nvSpPr>
            <p:cNvPr id="7" name="Rounded Rectangle 4"/>
            <p:cNvSpPr txBox="1"/>
            <p:nvPr/>
          </p:nvSpPr>
          <p:spPr>
            <a:xfrm>
              <a:off x="49239" y="2324020"/>
              <a:ext cx="3114037" cy="9909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p>
          </p:txBody>
        </p:sp>
      </p:grpSp>
      <p:sp>
        <p:nvSpPr>
          <p:cNvPr id="8" name="TextBox 7"/>
          <p:cNvSpPr txBox="1"/>
          <p:nvPr/>
        </p:nvSpPr>
        <p:spPr>
          <a:xfrm>
            <a:off x="3395604" y="5259843"/>
            <a:ext cx="3259226" cy="1785104"/>
          </a:xfrm>
          <a:prstGeom prst="rect">
            <a:avLst/>
          </a:prstGeom>
          <a:noFill/>
        </p:spPr>
        <p:txBody>
          <a:bodyPr wrap="none" rtlCol="0">
            <a:spAutoFit/>
          </a:bodyPr>
          <a:lstStyle/>
          <a:p>
            <a:r>
              <a:rPr lang="en-GB" sz="2000" b="1" i="1" dirty="0">
                <a:solidFill>
                  <a:schemeClr val="bg1"/>
                </a:solidFill>
              </a:rPr>
              <a:t>Indolent</a:t>
            </a:r>
          </a:p>
          <a:p>
            <a:pPr marL="342900" indent="-342900">
              <a:buFont typeface="Arial" panose="020B0604020202020204" pitchFamily="34" charset="0"/>
              <a:buChar char="•"/>
            </a:pPr>
            <a:r>
              <a:rPr lang="en-GB" sz="2000" u="sng" dirty="0">
                <a:solidFill>
                  <a:schemeClr val="bg1"/>
                </a:solidFill>
              </a:rPr>
              <a:t>Follicular lymphoma</a:t>
            </a:r>
          </a:p>
          <a:p>
            <a:pPr marL="342900" indent="-342900">
              <a:buFont typeface="Arial" panose="020B0604020202020204" pitchFamily="34" charset="0"/>
              <a:buChar char="•"/>
            </a:pPr>
            <a:r>
              <a:rPr lang="en-GB" sz="2000" dirty="0">
                <a:solidFill>
                  <a:schemeClr val="bg1"/>
                </a:solidFill>
              </a:rPr>
              <a:t>Marginal zone lymphoma</a:t>
            </a:r>
          </a:p>
          <a:p>
            <a:endParaRPr lang="en-US" sz="2000" i="1" dirty="0">
              <a:solidFill>
                <a:schemeClr val="bg1"/>
              </a:solidFill>
            </a:endParaRPr>
          </a:p>
        </p:txBody>
      </p:sp>
      <p:sp>
        <p:nvSpPr>
          <p:cNvPr id="9" name="TextBox 8"/>
          <p:cNvSpPr txBox="1"/>
          <p:nvPr/>
        </p:nvSpPr>
        <p:spPr>
          <a:xfrm>
            <a:off x="6854363" y="5259843"/>
            <a:ext cx="1726755" cy="1323439"/>
          </a:xfrm>
          <a:prstGeom prst="rect">
            <a:avLst/>
          </a:prstGeom>
          <a:noFill/>
        </p:spPr>
        <p:txBody>
          <a:bodyPr wrap="none" rtlCol="0">
            <a:spAutoFit/>
          </a:bodyPr>
          <a:lstStyle/>
          <a:p>
            <a:r>
              <a:rPr lang="en-GB" sz="2000" b="1" i="1" dirty="0">
                <a:solidFill>
                  <a:schemeClr val="bg1"/>
                </a:solidFill>
              </a:rPr>
              <a:t>Aggressive</a:t>
            </a:r>
          </a:p>
          <a:p>
            <a:pPr marL="342900" indent="-342900">
              <a:buFont typeface="Arial" panose="020B0604020202020204" pitchFamily="34" charset="0"/>
              <a:buChar char="•"/>
            </a:pPr>
            <a:r>
              <a:rPr lang="en-GB" sz="2000" u="sng" dirty="0">
                <a:solidFill>
                  <a:schemeClr val="bg1"/>
                </a:solidFill>
              </a:rPr>
              <a:t>DLBCL</a:t>
            </a:r>
          </a:p>
          <a:p>
            <a:pPr marL="342900" indent="-342900">
              <a:buFont typeface="Arial" panose="020B0604020202020204" pitchFamily="34" charset="0"/>
              <a:buChar char="•"/>
            </a:pPr>
            <a:r>
              <a:rPr lang="en-GB" sz="2000" dirty="0">
                <a:solidFill>
                  <a:schemeClr val="bg1"/>
                </a:solidFill>
              </a:rPr>
              <a:t>Mantle cell</a:t>
            </a:r>
            <a:endParaRPr lang="en-US" sz="2000" dirty="0">
              <a:solidFill>
                <a:schemeClr val="bg1"/>
              </a:solidFill>
            </a:endParaRPr>
          </a:p>
        </p:txBody>
      </p:sp>
      <p:sp>
        <p:nvSpPr>
          <p:cNvPr id="10" name="TextBox 9"/>
          <p:cNvSpPr txBox="1"/>
          <p:nvPr/>
        </p:nvSpPr>
        <p:spPr>
          <a:xfrm>
            <a:off x="9533212" y="5266683"/>
            <a:ext cx="2436886" cy="1323439"/>
          </a:xfrm>
          <a:prstGeom prst="rect">
            <a:avLst/>
          </a:prstGeom>
          <a:noFill/>
        </p:spPr>
        <p:txBody>
          <a:bodyPr wrap="none" rtlCol="0">
            <a:spAutoFit/>
          </a:bodyPr>
          <a:lstStyle/>
          <a:p>
            <a:r>
              <a:rPr lang="en-GB" sz="2000" b="1" i="1" dirty="0">
                <a:solidFill>
                  <a:schemeClr val="bg1"/>
                </a:solidFill>
              </a:rPr>
              <a:t>Very</a:t>
            </a:r>
            <a:r>
              <a:rPr lang="en-GB" sz="2000" i="1" dirty="0">
                <a:solidFill>
                  <a:schemeClr val="bg1"/>
                </a:solidFill>
              </a:rPr>
              <a:t> </a:t>
            </a:r>
            <a:r>
              <a:rPr lang="en-GB" sz="2000" b="1" i="1" dirty="0">
                <a:solidFill>
                  <a:schemeClr val="bg1"/>
                </a:solidFill>
              </a:rPr>
              <a:t>aggressive</a:t>
            </a:r>
          </a:p>
          <a:p>
            <a:pPr marL="342900" indent="-342900">
              <a:buFont typeface="Arial" panose="020B0604020202020204" pitchFamily="34" charset="0"/>
              <a:buChar char="•"/>
            </a:pPr>
            <a:r>
              <a:rPr lang="en-GB" sz="2000" dirty="0" err="1">
                <a:solidFill>
                  <a:schemeClr val="bg1"/>
                </a:solidFill>
              </a:rPr>
              <a:t>Burkitt</a:t>
            </a:r>
            <a:r>
              <a:rPr lang="en-GB" sz="2000" dirty="0">
                <a:solidFill>
                  <a:schemeClr val="bg1"/>
                </a:solidFill>
              </a:rPr>
              <a:t> lymphoma</a:t>
            </a:r>
          </a:p>
          <a:p>
            <a:pPr marL="342900" indent="-342900">
              <a:buFont typeface="Arial" panose="020B0604020202020204" pitchFamily="34" charset="0"/>
              <a:buChar char="•"/>
            </a:pPr>
            <a:r>
              <a:rPr lang="en-GB" sz="2000" dirty="0">
                <a:solidFill>
                  <a:schemeClr val="bg1"/>
                </a:solidFill>
              </a:rPr>
              <a:t>B-Lymphoblastic</a:t>
            </a:r>
            <a:endParaRPr lang="en-US" sz="2000" dirty="0">
              <a:solidFill>
                <a:schemeClr val="bg1"/>
              </a:solidFill>
            </a:endParaRPr>
          </a:p>
        </p:txBody>
      </p:sp>
      <p:cxnSp>
        <p:nvCxnSpPr>
          <p:cNvPr id="12" name="Straight Connector 11"/>
          <p:cNvCxnSpPr/>
          <p:nvPr/>
        </p:nvCxnSpPr>
        <p:spPr bwMode="auto">
          <a:xfrm flipH="1">
            <a:off x="3657600" y="4753957"/>
            <a:ext cx="2822258" cy="427643"/>
          </a:xfrm>
          <a:prstGeom prst="line">
            <a:avLst/>
          </a:prstGeom>
          <a:noFill/>
          <a:ln w="1270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15" name="Straight Connector 14"/>
          <p:cNvCxnSpPr/>
          <p:nvPr/>
        </p:nvCxnSpPr>
        <p:spPr bwMode="auto">
          <a:xfrm>
            <a:off x="9448800" y="4760797"/>
            <a:ext cx="2428786" cy="454825"/>
          </a:xfrm>
          <a:prstGeom prst="line">
            <a:avLst/>
          </a:prstGeom>
          <a:noFill/>
          <a:ln w="1270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8" name="Straight Connector 27"/>
          <p:cNvCxnSpPr/>
          <p:nvPr/>
        </p:nvCxnSpPr>
        <p:spPr bwMode="auto">
          <a:xfrm>
            <a:off x="6423660" y="1769226"/>
            <a:ext cx="0" cy="2926080"/>
          </a:xfrm>
          <a:prstGeom prst="line">
            <a:avLst/>
          </a:prstGeom>
          <a:noFill/>
          <a:ln w="1270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30" name="Straight Connector 29"/>
          <p:cNvCxnSpPr/>
          <p:nvPr/>
        </p:nvCxnSpPr>
        <p:spPr bwMode="auto">
          <a:xfrm>
            <a:off x="11567160" y="1769226"/>
            <a:ext cx="0" cy="1920240"/>
          </a:xfrm>
          <a:prstGeom prst="line">
            <a:avLst/>
          </a:prstGeom>
          <a:noFill/>
          <a:ln w="1270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32" name="Straight Connector 31"/>
          <p:cNvCxnSpPr/>
          <p:nvPr/>
        </p:nvCxnSpPr>
        <p:spPr bwMode="auto">
          <a:xfrm>
            <a:off x="10393680" y="2827713"/>
            <a:ext cx="0" cy="1920240"/>
          </a:xfrm>
          <a:prstGeom prst="line">
            <a:avLst/>
          </a:prstGeom>
          <a:noFill/>
          <a:ln w="1270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pic>
        <p:nvPicPr>
          <p:cNvPr id="16" name="Picture 6" descr="Related image">
            <a:extLst>
              <a:ext uri="{FF2B5EF4-FFF2-40B4-BE49-F238E27FC236}">
                <a16:creationId xmlns:a16="http://schemas.microsoft.com/office/drawing/2014/main" id="{BABCD532-1BDB-4343-A565-770C2FF0348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5" t="1702" r="7120" b="11489"/>
          <a:stretch/>
        </p:blipFill>
        <p:spPr bwMode="auto">
          <a:xfrm>
            <a:off x="964994" y="5215622"/>
            <a:ext cx="1674134" cy="14816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5988B8-671F-AE48-8881-260F1F053B39}"/>
              </a:ext>
            </a:extLst>
          </p:cNvPr>
          <p:cNvSpPr/>
          <p:nvPr/>
        </p:nvSpPr>
        <p:spPr>
          <a:xfrm>
            <a:off x="10595664" y="6553051"/>
            <a:ext cx="1588897" cy="307777"/>
          </a:xfrm>
          <a:prstGeom prst="rect">
            <a:avLst/>
          </a:prstGeom>
        </p:spPr>
        <p:txBody>
          <a:bodyPr wrap="none">
            <a:spAutoFit/>
          </a:bodyPr>
          <a:lstStyle/>
          <a:p>
            <a:r>
              <a:rPr lang="en-US" dirty="0"/>
              <a:t>Edward </a:t>
            </a:r>
            <a:r>
              <a:rPr lang="en-US" dirty="0" err="1"/>
              <a:t>Bataillard</a:t>
            </a:r>
            <a:endParaRPr lang="en-US" dirty="0"/>
          </a:p>
        </p:txBody>
      </p:sp>
    </p:spTree>
    <p:extLst>
      <p:ext uri="{BB962C8B-B14F-4D97-AF65-F5344CB8AC3E}">
        <p14:creationId xmlns:p14="http://schemas.microsoft.com/office/powerpoint/2010/main" val="2570692975"/>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0F67-9860-414C-AEAF-581CBFE5B8E0}"/>
              </a:ext>
            </a:extLst>
          </p:cNvPr>
          <p:cNvSpPr>
            <a:spLocks noGrp="1"/>
          </p:cNvSpPr>
          <p:nvPr>
            <p:ph type="title"/>
          </p:nvPr>
        </p:nvSpPr>
        <p:spPr>
          <a:xfrm>
            <a:off x="517770" y="452440"/>
            <a:ext cx="11150599" cy="936942"/>
          </a:xfrm>
        </p:spPr>
        <p:txBody>
          <a:bodyPr/>
          <a:lstStyle/>
          <a:p>
            <a:r>
              <a:rPr lang="en-US" dirty="0"/>
              <a:t>Novel Molecular Methods Require Statisticians and Computational Biologists</a:t>
            </a:r>
          </a:p>
        </p:txBody>
      </p:sp>
      <p:sp>
        <p:nvSpPr>
          <p:cNvPr id="3" name="Text Placeholder 2">
            <a:extLst>
              <a:ext uri="{FF2B5EF4-FFF2-40B4-BE49-F238E27FC236}">
                <a16:creationId xmlns:a16="http://schemas.microsoft.com/office/drawing/2014/main" id="{087CAF3B-9F79-994F-8239-060650E75E01}"/>
              </a:ext>
            </a:extLst>
          </p:cNvPr>
          <p:cNvSpPr>
            <a:spLocks noGrp="1"/>
          </p:cNvSpPr>
          <p:nvPr>
            <p:ph type="body" idx="1"/>
          </p:nvPr>
        </p:nvSpPr>
        <p:spPr>
          <a:xfrm>
            <a:off x="529494" y="1389382"/>
            <a:ext cx="11138876" cy="4471988"/>
          </a:xfrm>
        </p:spPr>
        <p:txBody>
          <a:bodyPr/>
          <a:lstStyle/>
          <a:p>
            <a:r>
              <a:rPr lang="en-US" dirty="0"/>
              <a:t>Schmitz et al (N = ~560)</a:t>
            </a:r>
          </a:p>
          <a:p>
            <a:pPr lvl="1"/>
            <a:r>
              <a:rPr lang="en-US" b="1" dirty="0"/>
              <a:t>Semi-supervised </a:t>
            </a:r>
            <a:r>
              <a:rPr lang="en-US" dirty="0"/>
              <a:t>approach utilizing a seed based algorithm for a small subset of patients with particular mutations </a:t>
            </a:r>
          </a:p>
          <a:p>
            <a:pPr lvl="2"/>
            <a:r>
              <a:rPr lang="en-US" dirty="0"/>
              <a:t>CD79B+MYD88, NOTCH1, BCL6+NOTCH2 and BCL2 translocations + EZH2</a:t>
            </a:r>
          </a:p>
          <a:p>
            <a:pPr lvl="2"/>
            <a:endParaRPr lang="en-US" dirty="0"/>
          </a:p>
          <a:p>
            <a:pPr lvl="2"/>
            <a:endParaRPr lang="en-US" dirty="0"/>
          </a:p>
          <a:p>
            <a:r>
              <a:rPr lang="en-US" dirty="0"/>
              <a:t>Reddy et al (N = ~1000)</a:t>
            </a:r>
          </a:p>
          <a:p>
            <a:pPr lvl="1"/>
            <a:r>
              <a:rPr lang="en-US" b="1" dirty="0"/>
              <a:t>Supervised model </a:t>
            </a:r>
            <a:r>
              <a:rPr lang="en-US" dirty="0"/>
              <a:t>based</a:t>
            </a:r>
            <a:r>
              <a:rPr lang="en-US" b="1" dirty="0"/>
              <a:t> </a:t>
            </a:r>
            <a:r>
              <a:rPr lang="en-US" dirty="0"/>
              <a:t>on an cox elastic-net regression</a:t>
            </a:r>
          </a:p>
          <a:p>
            <a:pPr lvl="1"/>
            <a:endParaRPr lang="en-US" dirty="0"/>
          </a:p>
          <a:p>
            <a:endParaRPr lang="en-US" dirty="0"/>
          </a:p>
          <a:p>
            <a:endParaRPr lang="en-US" dirty="0"/>
          </a:p>
          <a:p>
            <a:pPr lvl="1"/>
            <a:r>
              <a:rPr lang="en-US" dirty="0"/>
              <a:t>Enumerated feature combinations as potential covariates</a:t>
            </a:r>
          </a:p>
          <a:p>
            <a:pPr lvl="2"/>
            <a:endParaRPr lang="en-US" b="1" dirty="0"/>
          </a:p>
        </p:txBody>
      </p:sp>
      <p:sp>
        <p:nvSpPr>
          <p:cNvPr id="9" name="Rectangle 1">
            <a:extLst>
              <a:ext uri="{FF2B5EF4-FFF2-40B4-BE49-F238E27FC236}">
                <a16:creationId xmlns:a16="http://schemas.microsoft.com/office/drawing/2014/main" id="{61A74C92-8FFE-5D43-A935-5831D11928F2}"/>
              </a:ext>
            </a:extLst>
          </p:cNvPr>
          <p:cNvSpPr>
            <a:spLocks noChangeArrowheads="1"/>
          </p:cNvSpPr>
          <p:nvPr/>
        </p:nvSpPr>
        <p:spPr bwMode="auto">
          <a:xfrm>
            <a:off x="9492343" y="6071694"/>
            <a:ext cx="238397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333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Reddy et al., Cell 2017</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0" name="Picture 4" descr="https://lh5.googleusercontent.com/yDMLq1TD3AufrkEntF5203coyu0-UFLSk0nbkjwvjfm4Og7PbCeM0GoqbHzb2MNtxtOkpeW6cAZC4n7NCgGngFvL6GTGLIDax1Kq4MmkOX3SrbOAUSHl2AeKwpP4_Xpur03TFftDnQQ">
            <a:extLst>
              <a:ext uri="{FF2B5EF4-FFF2-40B4-BE49-F238E27FC236}">
                <a16:creationId xmlns:a16="http://schemas.microsoft.com/office/drawing/2014/main" id="{6F05F211-4A78-D449-A7C4-DBB670513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639202"/>
            <a:ext cx="6286500" cy="30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BE766E0F-4924-3E44-A68C-267B3E4970BA}"/>
              </a:ext>
            </a:extLst>
          </p:cNvPr>
          <p:cNvSpPr>
            <a:spLocks noChangeArrowheads="1"/>
          </p:cNvSpPr>
          <p:nvPr/>
        </p:nvSpPr>
        <p:spPr bwMode="auto">
          <a:xfrm>
            <a:off x="3404520" y="5153475"/>
            <a:ext cx="198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rPr>
              <a:t>Relative risk score:</a:t>
            </a:r>
            <a:endParaRPr kumimoji="0" lang="en-US" altLang="en-US" sz="900" i="0" u="none" strike="noStrike" cap="none" normalizeH="0" baseline="0" dirty="0">
              <a:ln>
                <a:noFill/>
              </a:ln>
              <a:solidFill>
                <a:schemeClr val="tx1"/>
              </a:solidFill>
              <a:effectLst/>
            </a:endParaRPr>
          </a:p>
        </p:txBody>
      </p:sp>
      <p:pic>
        <p:nvPicPr>
          <p:cNvPr id="4102" name="Picture 6" descr="https://lh5.googleusercontent.com/yDMLq1TD3AufrkEntF5203coyu0-UFLSk0nbkjwvjfm4Og7PbCeM0GoqbHzb2MNtxtOkpeW6cAZC4n7NCgGngFvL6GTGLIDax1Kq4MmkOX3SrbOAUSHl2AeKwpP4_Xpur03TFftDnQQ">
            <a:extLst>
              <a:ext uri="{FF2B5EF4-FFF2-40B4-BE49-F238E27FC236}">
                <a16:creationId xmlns:a16="http://schemas.microsoft.com/office/drawing/2014/main" id="{47B670AA-4F83-454D-8F91-AC1E5778DC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67"/>
          <a:stretch/>
        </p:blipFill>
        <p:spPr bwMode="auto">
          <a:xfrm>
            <a:off x="5385720" y="5187228"/>
            <a:ext cx="1240526" cy="3048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6.googleusercontent.com/y8ukdtJtfr8L3pYXKj_sVhzjJEGd8tDWLY3HZnTDw_ccEfZ9KtYtu9Io34mhxrl5HvG6f-40VCmLmqraR9cjYU30Szo5PoL2zyYgI05lVyRhYqcQCLi8EzWaDi9Q9pG-dBCpL6oJLEY">
            <a:extLst>
              <a:ext uri="{FF2B5EF4-FFF2-40B4-BE49-F238E27FC236}">
                <a16:creationId xmlns:a16="http://schemas.microsoft.com/office/drawing/2014/main" id="{582EC6A5-983C-D542-85A6-49B165A3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54" t="4933" r="4635" b="64008"/>
          <a:stretch/>
        </p:blipFill>
        <p:spPr bwMode="auto">
          <a:xfrm>
            <a:off x="8919306" y="3258723"/>
            <a:ext cx="2366938" cy="337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9998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GB" sz="3200" dirty="0"/>
              <a:t>GOYA (NCT01287741) Study Design </a:t>
            </a:r>
          </a:p>
        </p:txBody>
      </p:sp>
      <p:sp>
        <p:nvSpPr>
          <p:cNvPr id="23" name="Text Placeholder 4"/>
          <p:cNvSpPr>
            <a:spLocks noGrp="1"/>
          </p:cNvSpPr>
          <p:nvPr>
            <p:ph type="body" sz="quarter" idx="10"/>
          </p:nvPr>
        </p:nvSpPr>
        <p:spPr/>
        <p:txBody>
          <a:bodyPr/>
          <a:lstStyle/>
          <a:p>
            <a:pPr marL="0" indent="0" algn="ctr">
              <a:spcAft>
                <a:spcPts val="1200"/>
              </a:spcAft>
              <a:buNone/>
            </a:pPr>
            <a:r>
              <a:rPr lang="en-GB" dirty="0"/>
              <a:t>Global, randomised Phase III study in 1L DLBCL pts</a:t>
            </a:r>
          </a:p>
          <a:p>
            <a:pPr algn="ctr">
              <a:spcAft>
                <a:spcPts val="1200"/>
              </a:spcAft>
            </a:pPr>
            <a:endParaRPr lang="en-GB" dirty="0"/>
          </a:p>
        </p:txBody>
      </p:sp>
      <p:sp>
        <p:nvSpPr>
          <p:cNvPr id="27" name="Text Placeholder 5"/>
          <p:cNvSpPr txBox="1">
            <a:spLocks/>
          </p:cNvSpPr>
          <p:nvPr/>
        </p:nvSpPr>
        <p:spPr>
          <a:xfrm>
            <a:off x="4655840" y="6161187"/>
            <a:ext cx="7536161" cy="599999"/>
          </a:xfrm>
          <a:prstGeom prst="rect">
            <a:avLst/>
          </a:prstGeom>
        </p:spPr>
        <p:txBody>
          <a:bodyPr lIns="91280" tIns="45640" rIns="91280" bIns="45640" anchor="b"/>
          <a:lstStyle>
            <a:lvl1pPr marL="0" indent="0" algn="l" rtl="0" eaLnBrk="1" fontAlgn="base" hangingPunct="1">
              <a:spcBef>
                <a:spcPts val="0"/>
              </a:spcBef>
              <a:spcAft>
                <a:spcPts val="300"/>
              </a:spcAft>
              <a:buClr>
                <a:schemeClr val="accent6">
                  <a:lumMod val="40000"/>
                  <a:lumOff val="60000"/>
                </a:schemeClr>
              </a:buClr>
              <a:buFont typeface="Arial" pitchFamily="34" charset="0"/>
              <a:buNone/>
              <a:tabLst>
                <a:tab pos="206013" algn="l"/>
              </a:tabLst>
              <a:defRPr sz="1000" kern="1200">
                <a:solidFill>
                  <a:schemeClr val="tx1"/>
                </a:solidFill>
                <a:latin typeface="+mj-lt"/>
                <a:ea typeface="+mn-ea"/>
                <a:cs typeface="Arial" panose="020B0604020202020204" pitchFamily="34" charset="0"/>
              </a:defRPr>
            </a:lvl1pPr>
            <a:lvl2pPr marL="507104" indent="-277323"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2pPr>
            <a:lvl3pPr marL="730547" indent="-218685"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3pPr>
            <a:lvl4pPr marL="947652" indent="-210767"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4pPr>
            <a:lvl5pPr marL="2053774" indent="-228197"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0166"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60"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56"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49"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1219170" rtl="0" eaLnBrk="1" fontAlgn="base" latinLnBrk="0" hangingPunct="1">
              <a:lnSpc>
                <a:spcPct val="100000"/>
              </a:lnSpc>
              <a:spcBef>
                <a:spcPts val="0"/>
              </a:spcBef>
              <a:spcAft>
                <a:spcPts val="400"/>
              </a:spcAft>
              <a:buClr>
                <a:srgbClr val="1070B5">
                  <a:lumMod val="40000"/>
                  <a:lumOff val="60000"/>
                </a:srgbClr>
              </a:buClr>
              <a:buSzTx/>
              <a:buFont typeface="Arial" pitchFamily="34" charset="0"/>
              <a:buNone/>
              <a:tabLst>
                <a:tab pos="274677" algn="l"/>
              </a:tabLst>
              <a:defRPr/>
            </a:pP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*Number of cycles pre-planned in advance for all pts at each site </a:t>
            </a:r>
            <a:b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933" b="0" i="0" u="none" strike="noStrike" kern="1200" cap="none" spc="0" normalizeH="0" baseline="30000" noProof="0" dirty="0">
                <a:ln>
                  <a:noFill/>
                </a:ln>
                <a:solidFill>
                  <a:srgbClr val="000000"/>
                </a:solidFill>
                <a:effectLst/>
                <a:uLnTx/>
                <a:uFillTx/>
                <a:latin typeface="Arial"/>
                <a:ea typeface="+mn-ea"/>
                <a:cs typeface="Arial" panose="020B0604020202020204" pitchFamily="34" charset="0"/>
              </a:rPr>
              <a:t>†</a:t>
            </a: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Response and disease progression assessed using  the Revised Response Criteria for Malignant Lymphoma (</a:t>
            </a:r>
            <a:r>
              <a:rPr kumimoji="0" lang="en-US" sz="933"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Cheson</a:t>
            </a: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BD et al. 2007)</a:t>
            </a:r>
            <a:b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R-CHOP, rituximab + CHOP; G-CHOP, </a:t>
            </a:r>
            <a:r>
              <a:rPr kumimoji="0" lang="en-US" sz="933"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obinutuzumab</a:t>
            </a: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 CHOP; (</a:t>
            </a:r>
            <a:r>
              <a:rPr kumimoji="0" lang="en-US" sz="933"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Vitolo</a:t>
            </a:r>
            <a:r>
              <a:rPr kumimoji="0" lang="en-US" sz="933"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et al, 2017)</a:t>
            </a:r>
          </a:p>
        </p:txBody>
      </p:sp>
      <p:sp>
        <p:nvSpPr>
          <p:cNvPr id="4" name="Rectangle 3"/>
          <p:cNvSpPr/>
          <p:nvPr/>
        </p:nvSpPr>
        <p:spPr>
          <a:xfrm>
            <a:off x="0" y="1842351"/>
            <a:ext cx="12192000" cy="2900796"/>
          </a:xfrm>
          <a:prstGeom prst="rect">
            <a:avLst/>
          </a:prstGeom>
          <a:solidFill>
            <a:srgbClr val="E9F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1600" b="0" i="1" u="none" strike="noStrike" kern="1200" cap="none" spc="0" normalizeH="0" baseline="0" noProof="0" dirty="0">
              <a:ln>
                <a:noFill/>
              </a:ln>
              <a:solidFill>
                <a:srgbClr val="FFFFFF"/>
              </a:solidFill>
              <a:effectLst/>
              <a:uLnTx/>
              <a:uFillTx/>
              <a:latin typeface="Arial Narrow"/>
              <a:ea typeface="+mn-ea"/>
              <a:cs typeface="+mn-cs"/>
            </a:endParaRPr>
          </a:p>
        </p:txBody>
      </p:sp>
      <p:graphicFrame>
        <p:nvGraphicFramePr>
          <p:cNvPr id="55" name="Table 54"/>
          <p:cNvGraphicFramePr>
            <a:graphicFrameLocks noGrp="1"/>
          </p:cNvGraphicFramePr>
          <p:nvPr>
            <p:extLst/>
          </p:nvPr>
        </p:nvGraphicFramePr>
        <p:xfrm>
          <a:off x="2120929" y="4785969"/>
          <a:ext cx="8871617" cy="1494596"/>
        </p:xfrm>
        <a:graphic>
          <a:graphicData uri="http://schemas.openxmlformats.org/drawingml/2006/table">
            <a:tbl>
              <a:tblPr firstRow="1" bandRow="1">
                <a:tableStyleId>{5C22544A-7EE6-4342-B048-85BDC9FD1C3A}</a:tableStyleId>
              </a:tblPr>
              <a:tblGrid>
                <a:gridCol w="2522501">
                  <a:extLst>
                    <a:ext uri="{9D8B030D-6E8A-4147-A177-3AD203B41FA5}">
                      <a16:colId xmlns:a16="http://schemas.microsoft.com/office/drawing/2014/main" val="20000"/>
                    </a:ext>
                  </a:extLst>
                </a:gridCol>
                <a:gridCol w="3341013">
                  <a:extLst>
                    <a:ext uri="{9D8B030D-6E8A-4147-A177-3AD203B41FA5}">
                      <a16:colId xmlns:a16="http://schemas.microsoft.com/office/drawing/2014/main" val="20001"/>
                    </a:ext>
                  </a:extLst>
                </a:gridCol>
                <a:gridCol w="3008103">
                  <a:extLst>
                    <a:ext uri="{9D8B030D-6E8A-4147-A177-3AD203B41FA5}">
                      <a16:colId xmlns:a16="http://schemas.microsoft.com/office/drawing/2014/main" val="20002"/>
                    </a:ext>
                  </a:extLst>
                </a:gridCol>
              </a:tblGrid>
              <a:tr h="259520">
                <a:tc>
                  <a:txBody>
                    <a:bodyPr/>
                    <a:lstStyle/>
                    <a:p>
                      <a:r>
                        <a:rPr lang="en-GB" sz="1500" dirty="0">
                          <a:solidFill>
                            <a:schemeClr val="tx1"/>
                          </a:solidFill>
                          <a:latin typeface="+mj-lt"/>
                        </a:rPr>
                        <a:t>Primary endpoint</a:t>
                      </a:r>
                    </a:p>
                  </a:txBody>
                  <a:tcPr marT="18000" marB="18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marL="1084263" indent="-1084263">
                        <a:tabLst>
                          <a:tab pos="2516188" algn="l"/>
                        </a:tabLst>
                      </a:pPr>
                      <a:r>
                        <a:rPr lang="en-GB" sz="1500" dirty="0">
                          <a:solidFill>
                            <a:schemeClr val="tx1"/>
                          </a:solidFill>
                          <a:latin typeface="+mj-lt"/>
                        </a:rPr>
                        <a:t>Secondary endpoints                           Exploratory imaging endpoints</a:t>
                      </a:r>
                    </a:p>
                  </a:txBody>
                  <a:tcPr marT="18000" marB="18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10000"/>
                  </a:ext>
                </a:extLst>
              </a:tr>
              <a:tr h="848800">
                <a:tc>
                  <a:txBody>
                    <a:bodyPr/>
                    <a:lstStyle/>
                    <a:p>
                      <a:pPr marL="180975" marR="0" lvl="0" indent="-180975" algn="l" defTabSz="914400" rtl="0" eaLnBrk="1" fontAlgn="auto" latinLnBrk="0" hangingPunct="1">
                        <a:lnSpc>
                          <a:spcPct val="100000"/>
                        </a:lnSpc>
                        <a:spcBef>
                          <a:spcPts val="0"/>
                        </a:spcBef>
                        <a:spcAft>
                          <a:spcPts val="0"/>
                        </a:spcAft>
                        <a:buClr>
                          <a:srgbClr val="0070C0"/>
                        </a:buClr>
                        <a:buSzTx/>
                        <a:buFont typeface="Arial" pitchFamily="34" charset="0"/>
                        <a:buChar char="•"/>
                        <a:tabLst/>
                        <a:defRPr/>
                      </a:pPr>
                      <a:r>
                        <a:rPr lang="en-GB" sz="1300" dirty="0">
                          <a:solidFill>
                            <a:schemeClr val="tx1"/>
                          </a:solidFill>
                          <a:latin typeface="+mj-lt"/>
                        </a:rPr>
                        <a:t>PFS</a:t>
                      </a:r>
                      <a:r>
                        <a:rPr lang="en-GB" sz="1300" baseline="30000" dirty="0">
                          <a:solidFill>
                            <a:schemeClr val="tx1"/>
                          </a:solidFill>
                          <a:latin typeface="+mj-lt"/>
                        </a:rPr>
                        <a:t>†</a:t>
                      </a:r>
                      <a:r>
                        <a:rPr lang="en-GB" sz="1300" dirty="0">
                          <a:solidFill>
                            <a:schemeClr val="tx1"/>
                          </a:solidFill>
                          <a:latin typeface="+mj-lt"/>
                        </a:rPr>
                        <a:t> (INV-assessed)</a:t>
                      </a: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80975" lvl="0" indent="-180975">
                        <a:buClr>
                          <a:srgbClr val="0070C0"/>
                        </a:buClr>
                        <a:buFont typeface="Arial" pitchFamily="34" charset="0"/>
                        <a:buChar char="•"/>
                        <a:tabLst>
                          <a:tab pos="2689225" algn="l"/>
                        </a:tabLst>
                      </a:pPr>
                      <a:r>
                        <a:rPr lang="en-GB" sz="1300" dirty="0">
                          <a:solidFill>
                            <a:schemeClr val="tx1"/>
                          </a:solidFill>
                          <a:latin typeface="+mj-lt"/>
                        </a:rPr>
                        <a:t>PFS</a:t>
                      </a:r>
                      <a:r>
                        <a:rPr lang="en-GB" sz="1300" kern="1200" baseline="30000" dirty="0">
                          <a:solidFill>
                            <a:schemeClr val="tx1"/>
                          </a:solidFill>
                          <a:latin typeface="+mn-lt"/>
                          <a:ea typeface="+mn-ea"/>
                          <a:cs typeface="+mn-cs"/>
                        </a:rPr>
                        <a:t>†</a:t>
                      </a:r>
                      <a:r>
                        <a:rPr lang="en-GB" sz="1300" dirty="0">
                          <a:solidFill>
                            <a:schemeClr val="tx1"/>
                          </a:solidFill>
                          <a:latin typeface="+mj-lt"/>
                        </a:rPr>
                        <a:t> (IRC-assessed)</a:t>
                      </a:r>
                    </a:p>
                    <a:p>
                      <a:pPr marL="180975" marR="0" lvl="0" indent="-180975" algn="l" defTabSz="912788" rtl="0" eaLnBrk="1" fontAlgn="auto" latinLnBrk="0" hangingPunct="1">
                        <a:lnSpc>
                          <a:spcPct val="100000"/>
                        </a:lnSpc>
                        <a:spcBef>
                          <a:spcPts val="0"/>
                        </a:spcBef>
                        <a:spcAft>
                          <a:spcPts val="0"/>
                        </a:spcAft>
                        <a:buClr>
                          <a:srgbClr val="0070C0"/>
                        </a:buClr>
                        <a:buSzTx/>
                        <a:buFont typeface="Arial" pitchFamily="34" charset="0"/>
                        <a:buChar char="•"/>
                        <a:tabLst>
                          <a:tab pos="2689225" algn="l"/>
                        </a:tabLst>
                        <a:defRPr/>
                      </a:pPr>
                      <a:r>
                        <a:rPr lang="en-GB" sz="1300" dirty="0">
                          <a:solidFill>
                            <a:schemeClr val="tx1"/>
                          </a:solidFill>
                          <a:latin typeface="+mj-lt"/>
                        </a:rPr>
                        <a:t>OS, </a:t>
                      </a:r>
                      <a:r>
                        <a:rPr lang="en-GB" sz="1300" b="0" kern="1200" dirty="0">
                          <a:solidFill>
                            <a:schemeClr val="tx1"/>
                          </a:solidFill>
                          <a:latin typeface="+mj-lt"/>
                          <a:ea typeface="+mn-ea"/>
                          <a:cs typeface="+mn-cs"/>
                        </a:rPr>
                        <a:t>EFS, DFS,</a:t>
                      </a:r>
                      <a:r>
                        <a:rPr lang="en-GB" sz="1300" b="0" kern="1200" baseline="0" dirty="0">
                          <a:solidFill>
                            <a:schemeClr val="tx1"/>
                          </a:solidFill>
                          <a:latin typeface="+mj-lt"/>
                          <a:ea typeface="+mn-ea"/>
                          <a:cs typeface="+mn-cs"/>
                        </a:rPr>
                        <a:t> </a:t>
                      </a:r>
                      <a:r>
                        <a:rPr lang="en-GB" sz="1300" b="0" kern="1200" baseline="0" dirty="0" err="1">
                          <a:solidFill>
                            <a:schemeClr val="tx1"/>
                          </a:solidFill>
                          <a:latin typeface="+mj-lt"/>
                          <a:ea typeface="+mn-ea"/>
                          <a:cs typeface="+mn-cs"/>
                        </a:rPr>
                        <a:t>DoR</a:t>
                      </a:r>
                      <a:endParaRPr lang="en-GB" sz="1300" b="0" kern="1200" baseline="0" dirty="0">
                        <a:solidFill>
                          <a:schemeClr val="tx1"/>
                        </a:solidFill>
                        <a:latin typeface="+mj-lt"/>
                        <a:ea typeface="+mn-ea"/>
                        <a:cs typeface="+mn-cs"/>
                      </a:endParaRPr>
                    </a:p>
                    <a:p>
                      <a:pPr marL="180975" marR="0" lvl="0" indent="-180975" algn="l" defTabSz="912788" rtl="0" eaLnBrk="1" fontAlgn="auto" latinLnBrk="0" hangingPunct="1">
                        <a:lnSpc>
                          <a:spcPct val="100000"/>
                        </a:lnSpc>
                        <a:spcBef>
                          <a:spcPts val="0"/>
                        </a:spcBef>
                        <a:spcAft>
                          <a:spcPts val="0"/>
                        </a:spcAft>
                        <a:buClr>
                          <a:srgbClr val="0070C0"/>
                        </a:buClr>
                        <a:buSzTx/>
                        <a:buFont typeface="Arial" pitchFamily="34" charset="0"/>
                        <a:buChar char="•"/>
                        <a:tabLst>
                          <a:tab pos="2689225" algn="l"/>
                        </a:tabLst>
                        <a:defRPr/>
                      </a:pPr>
                      <a:r>
                        <a:rPr lang="en-GB" sz="1300" kern="1200" dirty="0">
                          <a:solidFill>
                            <a:schemeClr val="tx1"/>
                          </a:solidFill>
                          <a:latin typeface="+mj-lt"/>
                          <a:ea typeface="+mn-ea"/>
                          <a:cs typeface="+mn-cs"/>
                        </a:rPr>
                        <a:t>ORR/CR</a:t>
                      </a:r>
                      <a:r>
                        <a:rPr lang="en-GB" sz="1300" kern="1200" baseline="30000" dirty="0">
                          <a:solidFill>
                            <a:schemeClr val="tx1"/>
                          </a:solidFill>
                          <a:latin typeface="+mj-lt"/>
                          <a:ea typeface="+mn-ea"/>
                          <a:cs typeface="+mn-cs"/>
                        </a:rPr>
                        <a:t>†</a:t>
                      </a:r>
                      <a:r>
                        <a:rPr lang="en-GB" sz="1300" kern="1200" dirty="0">
                          <a:solidFill>
                            <a:schemeClr val="tx1"/>
                          </a:solidFill>
                          <a:latin typeface="+mj-lt"/>
                          <a:ea typeface="+mn-ea"/>
                          <a:cs typeface="+mn-cs"/>
                        </a:rPr>
                        <a:t> at EOT (+/– FDG-PET)</a:t>
                      </a:r>
                    </a:p>
                    <a:p>
                      <a:pPr marL="180975" marR="0" lvl="0" indent="-180975" algn="l" defTabSz="912788" rtl="0" eaLnBrk="1" fontAlgn="auto" latinLnBrk="0" hangingPunct="1">
                        <a:lnSpc>
                          <a:spcPct val="100000"/>
                        </a:lnSpc>
                        <a:spcBef>
                          <a:spcPts val="0"/>
                        </a:spcBef>
                        <a:spcAft>
                          <a:spcPts val="0"/>
                        </a:spcAft>
                        <a:buClr>
                          <a:srgbClr val="0070C0"/>
                        </a:buClr>
                        <a:buSzTx/>
                        <a:buFont typeface="Arial" pitchFamily="34" charset="0"/>
                        <a:buChar char="•"/>
                        <a:tabLst>
                          <a:tab pos="2689225" algn="l"/>
                        </a:tabLst>
                        <a:defRPr/>
                      </a:pPr>
                      <a:r>
                        <a:rPr lang="en-GB" sz="1300" kern="1200" dirty="0">
                          <a:solidFill>
                            <a:schemeClr val="tx1"/>
                          </a:solidFill>
                          <a:latin typeface="+mj-lt"/>
                          <a:ea typeface="+mn-ea"/>
                          <a:cs typeface="+mn-cs"/>
                        </a:rPr>
                        <a:t>Safety</a:t>
                      </a: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80975" marR="0" lvl="0" indent="-180975" algn="l" defTabSz="912788" rtl="0" eaLnBrk="1" fontAlgn="auto" latinLnBrk="0" hangingPunct="1">
                        <a:lnSpc>
                          <a:spcPct val="100000"/>
                        </a:lnSpc>
                        <a:spcBef>
                          <a:spcPts val="0"/>
                        </a:spcBef>
                        <a:spcAft>
                          <a:spcPts val="0"/>
                        </a:spcAft>
                        <a:buClr>
                          <a:srgbClr val="0070C0"/>
                        </a:buClr>
                        <a:buSzTx/>
                        <a:buFont typeface="Arial" pitchFamily="34" charset="0"/>
                        <a:buChar char="•"/>
                        <a:tabLst/>
                        <a:defRPr/>
                      </a:pPr>
                      <a:r>
                        <a:rPr lang="en-GB" sz="1300" kern="1200" dirty="0">
                          <a:solidFill>
                            <a:schemeClr val="tx1"/>
                          </a:solidFill>
                          <a:latin typeface="+mj-lt"/>
                          <a:ea typeface="+mn-ea"/>
                          <a:cs typeface="+mn-cs"/>
                        </a:rPr>
                        <a:t>Quantitative</a:t>
                      </a:r>
                      <a:r>
                        <a:rPr lang="en-GB" sz="1300" kern="1200" baseline="0" dirty="0">
                          <a:solidFill>
                            <a:schemeClr val="tx1"/>
                          </a:solidFill>
                          <a:latin typeface="+mj-lt"/>
                          <a:ea typeface="+mn-ea"/>
                          <a:cs typeface="+mn-cs"/>
                        </a:rPr>
                        <a:t> PET metrics (IRC assessed)</a:t>
                      </a:r>
                      <a:endParaRPr lang="en-GB" sz="1300" kern="1200" dirty="0">
                        <a:solidFill>
                          <a:schemeClr val="tx1"/>
                        </a:solidFill>
                        <a:latin typeface="+mj-lt"/>
                        <a:ea typeface="+mn-ea"/>
                        <a:cs typeface="+mn-cs"/>
                      </a:endParaRP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196">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itchFamily="34" charset="0"/>
                        <a:buNone/>
                        <a:tabLst/>
                        <a:defRPr/>
                      </a:pPr>
                      <a:endParaRPr lang="en-GB" sz="1300" dirty="0">
                        <a:solidFill>
                          <a:schemeClr val="tx1"/>
                        </a:solidFill>
                        <a:latin typeface="+mj-lt"/>
                      </a:endParaRP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2788" rtl="0" eaLnBrk="1" fontAlgn="auto" latinLnBrk="0" hangingPunct="1">
                        <a:lnSpc>
                          <a:spcPct val="100000"/>
                        </a:lnSpc>
                        <a:spcBef>
                          <a:spcPts val="0"/>
                        </a:spcBef>
                        <a:spcAft>
                          <a:spcPts val="0"/>
                        </a:spcAft>
                        <a:buClr>
                          <a:srgbClr val="0070C0"/>
                        </a:buClr>
                        <a:buSzTx/>
                        <a:buFont typeface="Arial" pitchFamily="34" charset="0"/>
                        <a:buNone/>
                        <a:tabLst>
                          <a:tab pos="2689225" algn="l"/>
                        </a:tabLst>
                        <a:defRPr/>
                      </a:pPr>
                      <a:endParaRPr lang="en-GB" sz="1300" dirty="0">
                        <a:solidFill>
                          <a:schemeClr val="tx1"/>
                        </a:solidFill>
                        <a:latin typeface="+mj-lt"/>
                      </a:endParaRP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80975" marR="0" lvl="0" indent="-180975" algn="l" defTabSz="912788" rtl="0" eaLnBrk="1" fontAlgn="auto" latinLnBrk="0" hangingPunct="1">
                        <a:lnSpc>
                          <a:spcPct val="100000"/>
                        </a:lnSpc>
                        <a:spcBef>
                          <a:spcPts val="0"/>
                        </a:spcBef>
                        <a:spcAft>
                          <a:spcPts val="0"/>
                        </a:spcAft>
                        <a:buClr>
                          <a:srgbClr val="0070C0"/>
                        </a:buClr>
                        <a:buSzTx/>
                        <a:buFont typeface="Arial" pitchFamily="34" charset="0"/>
                        <a:buChar char="•"/>
                        <a:tabLst/>
                        <a:defRPr/>
                      </a:pPr>
                      <a:endParaRPr lang="en-GB" sz="1300" kern="1200" dirty="0">
                        <a:solidFill>
                          <a:schemeClr val="tx1"/>
                        </a:solidFill>
                        <a:latin typeface="+mj-lt"/>
                        <a:ea typeface="+mn-ea"/>
                        <a:cs typeface="+mn-cs"/>
                      </a:endParaRPr>
                    </a:p>
                  </a:txBody>
                  <a:tcPr marT="18000" marB="180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5269982"/>
                  </a:ext>
                </a:extLst>
              </a:tr>
            </a:tbl>
          </a:graphicData>
        </a:graphic>
      </p:graphicFrame>
      <p:grpSp>
        <p:nvGrpSpPr>
          <p:cNvPr id="21" name="Group 20"/>
          <p:cNvGrpSpPr/>
          <p:nvPr/>
        </p:nvGrpSpPr>
        <p:grpSpPr>
          <a:xfrm>
            <a:off x="1775520" y="1945239"/>
            <a:ext cx="8368992" cy="2525991"/>
            <a:chOff x="1187624" y="2024944"/>
            <a:chExt cx="6967285" cy="2525991"/>
          </a:xfrm>
        </p:grpSpPr>
        <p:sp>
          <p:nvSpPr>
            <p:cNvPr id="41" name="Rectangle 40"/>
            <p:cNvSpPr/>
            <p:nvPr/>
          </p:nvSpPr>
          <p:spPr>
            <a:xfrm>
              <a:off x="1187624" y="2024944"/>
              <a:ext cx="2988000" cy="19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91408" tIns="45704" rIns="91408" bIns="45704" anchor="ctr">
              <a:noAutofit/>
            </a:bodyPr>
            <a:lstStyle/>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mn-cs"/>
                </a:rPr>
                <a:t>Previously untreated DLBCL</a:t>
              </a:r>
              <a:br>
                <a:rPr kumimoji="0" lang="en-GB" sz="1400" b="1" i="0" u="none" strike="noStrike" kern="1200" cap="none" spc="0" normalizeH="0" baseline="0" noProof="0" dirty="0">
                  <a:ln>
                    <a:noFill/>
                  </a:ln>
                  <a:solidFill>
                    <a:srgbClr val="000000"/>
                  </a:solidFill>
                  <a:effectLst/>
                  <a:uLnTx/>
                  <a:uFillTx/>
                  <a:latin typeface="Arial"/>
                  <a:ea typeface="+mn-ea"/>
                  <a:cs typeface="+mn-cs"/>
                </a:rPr>
              </a:br>
              <a:r>
                <a:rPr kumimoji="0" lang="en-GB" sz="1400" b="1" i="0" u="none" strike="noStrike" kern="1200" cap="none" spc="0" normalizeH="0" baseline="0" noProof="0" dirty="0">
                  <a:ln>
                    <a:noFill/>
                  </a:ln>
                  <a:solidFill>
                    <a:srgbClr val="000000"/>
                  </a:solidFill>
                  <a:effectLst/>
                  <a:uLnTx/>
                  <a:uFillTx/>
                  <a:latin typeface="Arial"/>
                  <a:ea typeface="+mn-ea"/>
                  <a:cs typeface="+mn-cs"/>
                </a:rPr>
                <a:t>(N=1418)</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Arial"/>
                  <a:ea typeface="+mn-ea"/>
                  <a:cs typeface="+mn-cs"/>
                </a:rPr>
                <a:t>Age ≥18 years</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Arial"/>
                  <a:ea typeface="+mn-ea"/>
                  <a:cs typeface="+mn-cs"/>
                </a:rPr>
                <a:t>IPI </a:t>
              </a:r>
              <a:r>
                <a:rPr kumimoji="0" lang="en-GB" sz="1200" b="0" i="1" u="none" strike="noStrike" kern="1200" cap="none" spc="0" normalizeH="0" baseline="0" noProof="0" dirty="0">
                  <a:ln>
                    <a:noFill/>
                  </a:ln>
                  <a:solidFill>
                    <a:srgbClr val="000000"/>
                  </a:solidFill>
                  <a:effectLst/>
                  <a:uLnTx/>
                  <a:uFillTx/>
                  <a:latin typeface="Arial"/>
                  <a:ea typeface="+mn-ea"/>
                  <a:cs typeface="+mn-cs"/>
                  <a:sym typeface="Symbol" panose="05050102010706020507" pitchFamily="18" charset="2"/>
                </a:rPr>
                <a:t></a:t>
              </a:r>
              <a:r>
                <a:rPr kumimoji="0" lang="en-GB" sz="1200" b="0" i="1" u="none" strike="noStrike" kern="1200" cap="none" spc="0" normalizeH="0" baseline="0" noProof="0" dirty="0">
                  <a:ln>
                    <a:noFill/>
                  </a:ln>
                  <a:solidFill>
                    <a:srgbClr val="000000"/>
                  </a:solidFill>
                  <a:effectLst/>
                  <a:uLnTx/>
                  <a:uFillTx/>
                  <a:latin typeface="Arial"/>
                  <a:ea typeface="+mn-ea"/>
                  <a:cs typeface="+mn-cs"/>
                </a:rPr>
                <a:t>2 or IPI 1 not due to age alone or IPI 0 with bulky disease (one lesion </a:t>
              </a:r>
              <a:r>
                <a:rPr kumimoji="0" lang="en-GB" sz="1200" b="0" i="1" u="none" strike="noStrike" kern="1200" cap="none" spc="0" normalizeH="0" baseline="0" noProof="0" dirty="0">
                  <a:ln>
                    <a:noFill/>
                  </a:ln>
                  <a:solidFill>
                    <a:srgbClr val="000000"/>
                  </a:solidFill>
                  <a:effectLst/>
                  <a:uLnTx/>
                  <a:uFillTx/>
                  <a:latin typeface="Arial"/>
                  <a:ea typeface="+mn-ea"/>
                  <a:cs typeface="+mn-cs"/>
                  <a:sym typeface="Symbol" panose="05050102010706020507" pitchFamily="18" charset="2"/>
                </a:rPr>
                <a:t>7.5cm)</a:t>
              </a:r>
              <a:endParaRPr kumimoji="0" lang="en-GB" sz="1200" b="0" i="1"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Arial"/>
                  <a:ea typeface="+mn-ea"/>
                  <a:cs typeface="+mn-cs"/>
                </a:rPr>
                <a:t>Adequate hematologic function</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Arial"/>
                  <a:ea typeface="+mn-ea"/>
                  <a:cs typeface="+mn-cs"/>
                </a:rPr>
                <a:t>≥1 bi-dimensionally measurable lesion</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Arial"/>
                  <a:ea typeface="+mn-ea"/>
                  <a:cs typeface="+mn-cs"/>
                </a:rPr>
                <a:t>ECOG PS ≤2</a:t>
              </a:r>
            </a:p>
          </p:txBody>
        </p:sp>
        <p:cxnSp>
          <p:nvCxnSpPr>
            <p:cNvPr id="42" name="Elbow Connector 41"/>
            <p:cNvCxnSpPr>
              <a:stCxn id="47" idx="1"/>
              <a:endCxn id="41" idx="3"/>
            </p:cNvCxnSpPr>
            <p:nvPr/>
          </p:nvCxnSpPr>
          <p:spPr bwMode="auto">
            <a:xfrm rot="10800000" flipV="1">
              <a:off x="4175624" y="2474944"/>
              <a:ext cx="991285" cy="504056"/>
            </a:xfrm>
            <a:prstGeom prst="bentConnector3">
              <a:avLst>
                <a:gd name="adj1" fmla="val 4679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166909" y="2024944"/>
              <a:ext cx="2988000" cy="1908112"/>
              <a:chOff x="5166909" y="2024944"/>
              <a:chExt cx="2988000" cy="1908112"/>
            </a:xfrm>
          </p:grpSpPr>
          <p:sp>
            <p:nvSpPr>
              <p:cNvPr id="47" name="Rectangle 46"/>
              <p:cNvSpPr/>
              <p:nvPr/>
            </p:nvSpPr>
            <p:spPr>
              <a:xfrm>
                <a:off x="5166909" y="2024944"/>
                <a:ext cx="2988000"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mn-cs"/>
                  </a:rPr>
                  <a:t>G-CHOP arm</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a:ea typeface="+mn-ea"/>
                    <a:cs typeface="+mn-cs"/>
                  </a:rPr>
                  <a:t>G</a:t>
                </a:r>
                <a:r>
                  <a:rPr kumimoji="0" lang="en-GB" sz="1200" b="0" i="1" u="none" strike="noStrike" kern="1200" cap="none" spc="0" normalizeH="0" baseline="0" noProof="0" dirty="0">
                    <a:ln>
                      <a:noFill/>
                    </a:ln>
                    <a:solidFill>
                      <a:srgbClr val="000000"/>
                    </a:solidFill>
                    <a:effectLst/>
                    <a:uLnTx/>
                    <a:uFillTx/>
                    <a:latin typeface="Arial"/>
                    <a:ea typeface="+mn-ea"/>
                    <a:cs typeface="+mn-cs"/>
                  </a:rPr>
                  <a:t> 1000mg C1 D1/8/15 and C2–8 D1</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a:ea typeface="+mn-ea"/>
                    <a:cs typeface="+mn-cs"/>
                  </a:rPr>
                  <a:t>CHOP</a:t>
                </a:r>
                <a:r>
                  <a:rPr kumimoji="0" lang="en-GB" sz="1200" b="0" i="1" u="none" strike="noStrike" kern="1200" cap="none" spc="0" normalizeH="0" baseline="0" noProof="0" dirty="0">
                    <a:ln>
                      <a:noFill/>
                    </a:ln>
                    <a:solidFill>
                      <a:srgbClr val="000000"/>
                    </a:solidFill>
                    <a:effectLst/>
                    <a:uLnTx/>
                    <a:uFillTx/>
                    <a:latin typeface="Arial"/>
                    <a:ea typeface="+mn-ea"/>
                    <a:cs typeface="+mn-cs"/>
                  </a:rPr>
                  <a:t> 6 or 8 cycles every 21 days* </a:t>
                </a:r>
              </a:p>
            </p:txBody>
          </p:sp>
          <p:sp>
            <p:nvSpPr>
              <p:cNvPr id="48" name="Rectangle 47"/>
              <p:cNvSpPr/>
              <p:nvPr/>
            </p:nvSpPr>
            <p:spPr>
              <a:xfrm>
                <a:off x="5166909" y="3033056"/>
                <a:ext cx="2988000"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mn-cs"/>
                  </a:rPr>
                  <a:t>R-CHOP arm</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a:ea typeface="+mn-ea"/>
                    <a:cs typeface="+mn-cs"/>
                  </a:rPr>
                  <a:t>R</a:t>
                </a:r>
                <a:r>
                  <a:rPr kumimoji="0" lang="en-GB" sz="1200" b="0" i="1" u="none" strike="noStrike" kern="1200" cap="none" spc="0" normalizeH="0" baseline="0" noProof="0" dirty="0">
                    <a:ln>
                      <a:noFill/>
                    </a:ln>
                    <a:solidFill>
                      <a:srgbClr val="000000"/>
                    </a:solidFill>
                    <a:effectLst/>
                    <a:uLnTx/>
                    <a:uFillTx/>
                    <a:latin typeface="Arial"/>
                    <a:ea typeface="+mn-ea"/>
                    <a:cs typeface="+mn-cs"/>
                  </a:rPr>
                  <a:t> 375mg/m</a:t>
                </a:r>
                <a:r>
                  <a:rPr kumimoji="0" lang="en-GB" sz="1200" b="0" i="1" u="none" strike="noStrike" kern="1200" cap="none" spc="0" normalizeH="0" baseline="30000" noProof="0" dirty="0">
                    <a:ln>
                      <a:noFill/>
                    </a:ln>
                    <a:solidFill>
                      <a:srgbClr val="000000"/>
                    </a:solidFill>
                    <a:effectLst/>
                    <a:uLnTx/>
                    <a:uFillTx/>
                    <a:latin typeface="Arial"/>
                    <a:ea typeface="+mn-ea"/>
                    <a:cs typeface="+mn-cs"/>
                  </a:rPr>
                  <a:t>2</a:t>
                </a:r>
                <a:r>
                  <a:rPr kumimoji="0" lang="en-GB" sz="1200" b="0" i="1" u="none" strike="noStrike" kern="1200" cap="none" spc="0" normalizeH="0" baseline="0" noProof="0" dirty="0">
                    <a:ln>
                      <a:noFill/>
                    </a:ln>
                    <a:solidFill>
                      <a:srgbClr val="000000"/>
                    </a:solidFill>
                    <a:effectLst/>
                    <a:uLnTx/>
                    <a:uFillTx/>
                    <a:latin typeface="Arial"/>
                    <a:ea typeface="+mn-ea"/>
                    <a:cs typeface="+mn-cs"/>
                  </a:rPr>
                  <a:t> C1–8 D1</a:t>
                </a:r>
              </a:p>
              <a:p>
                <a:pPr marL="0" marR="0" lvl="0" indent="0" algn="ctr" defTabSz="914193" rtl="0" eaLnBrk="1" fontAlgn="base" latinLnBrk="0" hangingPunct="1">
                  <a:lnSpc>
                    <a:spcPct val="100000"/>
                  </a:lnSpc>
                  <a:spcBef>
                    <a:spcPct val="0"/>
                  </a:spcBef>
                  <a:spcAft>
                    <a:spcPts val="30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a:ea typeface="+mn-ea"/>
                    <a:cs typeface="+mn-cs"/>
                  </a:rPr>
                  <a:t>CHOP</a:t>
                </a:r>
                <a:r>
                  <a:rPr kumimoji="0" lang="en-GB" sz="1200" b="0" i="1" u="none" strike="noStrike" kern="1200" cap="none" spc="0" normalizeH="0" baseline="0" noProof="0" dirty="0">
                    <a:ln>
                      <a:noFill/>
                    </a:ln>
                    <a:solidFill>
                      <a:srgbClr val="000000"/>
                    </a:solidFill>
                    <a:effectLst/>
                    <a:uLnTx/>
                    <a:uFillTx/>
                    <a:latin typeface="Arial"/>
                    <a:ea typeface="+mn-ea"/>
                    <a:cs typeface="+mn-cs"/>
                  </a:rPr>
                  <a:t> 6 or 8 cycles every 21 days*</a:t>
                </a:r>
              </a:p>
            </p:txBody>
          </p:sp>
        </p:grpSp>
        <p:sp>
          <p:nvSpPr>
            <p:cNvPr id="61" name="Text Placeholder 4"/>
            <p:cNvSpPr txBox="1">
              <a:spLocks/>
            </p:cNvSpPr>
            <p:nvPr/>
          </p:nvSpPr>
          <p:spPr>
            <a:xfrm>
              <a:off x="1811861" y="4075488"/>
              <a:ext cx="5785773" cy="475447"/>
            </a:xfrm>
            <a:prstGeom prst="rect">
              <a:avLst/>
            </a:prstGeom>
            <a:solidFill>
              <a:schemeClr val="bg1"/>
            </a:solidFill>
            <a:ln w="25400">
              <a:solidFill>
                <a:schemeClr val="tx1"/>
              </a:solidFill>
            </a:ln>
          </p:spPr>
          <p:txBody>
            <a:bodyPr anchor="ctr">
              <a:noAutofit/>
            </a:bodyPr>
            <a:lstStyle>
              <a:lvl1pPr marL="212351" indent="-212351" algn="l" rtl="0" eaLnBrk="1" fontAlgn="base" hangingPunct="1">
                <a:spcBef>
                  <a:spcPts val="0"/>
                </a:spcBef>
                <a:spcAft>
                  <a:spcPts val="300"/>
                </a:spcAft>
                <a:buClr>
                  <a:schemeClr val="accent6">
                    <a:lumMod val="40000"/>
                    <a:lumOff val="60000"/>
                  </a:schemeClr>
                </a:buClr>
                <a:buFont typeface="Arial" pitchFamily="34" charset="0"/>
                <a:buChar char="•"/>
                <a:tabLst>
                  <a:tab pos="206013" algn="l"/>
                </a:tabLst>
                <a:defRPr sz="2400" kern="1200">
                  <a:solidFill>
                    <a:schemeClr val="tx2">
                      <a:lumMod val="50000"/>
                    </a:schemeClr>
                  </a:solidFill>
                  <a:latin typeface="Arial Narrow" panose="020B0606020202030204" pitchFamily="34" charset="0"/>
                  <a:ea typeface="+mn-ea"/>
                  <a:cs typeface="Arial" pitchFamily="34" charset="0"/>
                </a:defRPr>
              </a:lvl1pPr>
              <a:lvl2pPr marL="507104" indent="-277323"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2pPr>
              <a:lvl3pPr marL="730547" indent="-218685"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3pPr>
              <a:lvl4pPr marL="947652" indent="-210767" algn="l" rtl="0" eaLnBrk="1" fontAlgn="base" hangingPunct="1">
                <a:spcBef>
                  <a:spcPts val="0"/>
                </a:spcBef>
                <a:spcAft>
                  <a:spcPts val="300"/>
                </a:spcAft>
                <a:buClr>
                  <a:schemeClr val="accent6">
                    <a:lumMod val="40000"/>
                    <a:lumOff val="60000"/>
                  </a:schemeClr>
                </a:buClr>
                <a:buFont typeface="Arial" pitchFamily="34" charset="0"/>
                <a:buChar char="•"/>
                <a:defRPr sz="2000" kern="1200">
                  <a:solidFill>
                    <a:schemeClr val="tx2">
                      <a:lumMod val="50000"/>
                    </a:schemeClr>
                  </a:solidFill>
                  <a:latin typeface="Arial Narrow" panose="020B0606020202030204" pitchFamily="34" charset="0"/>
                  <a:ea typeface="+mn-ea"/>
                  <a:cs typeface="Arial" pitchFamily="34" charset="0"/>
                </a:defRPr>
              </a:lvl4pPr>
              <a:lvl5pPr marL="2053774" indent="-228197"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0166"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60"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56"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49" indent="-228197" algn="l" defTabSz="9127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19170" rtl="0" eaLnBrk="1" fontAlgn="base" latinLnBrk="0" hangingPunct="1">
                <a:lnSpc>
                  <a:spcPct val="100000"/>
                </a:lnSpc>
                <a:spcBef>
                  <a:spcPts val="0"/>
                </a:spcBef>
                <a:spcAft>
                  <a:spcPts val="400"/>
                </a:spcAft>
                <a:buClr>
                  <a:srgbClr val="1070B5">
                    <a:lumMod val="40000"/>
                    <a:lumOff val="60000"/>
                  </a:srgbClr>
                </a:buClr>
                <a:buSzTx/>
                <a:buFont typeface="Arial" pitchFamily="34" charset="0"/>
                <a:buNone/>
                <a:tabLst>
                  <a:tab pos="274677" algn="l"/>
                </a:tabLst>
                <a:defRPr/>
              </a:pPr>
              <a:r>
                <a:rPr kumimoji="0" lang="en-US" sz="1200" b="0" i="1" u="none" strike="noStrike" kern="1200" cap="none" spc="0" normalizeH="0" baseline="0" noProof="0" dirty="0">
                  <a:ln>
                    <a:noFill/>
                  </a:ln>
                  <a:solidFill>
                    <a:srgbClr val="000000"/>
                  </a:solidFill>
                  <a:effectLst/>
                  <a:uLnTx/>
                  <a:uFillTx/>
                  <a:latin typeface="Arial"/>
                  <a:ea typeface="+mn-ea"/>
                  <a:cs typeface="Arial" pitchFamily="34" charset="0"/>
                </a:rPr>
                <a:t>Randomization stratified by planned number of CHOP cycles, IPI and geographic region</a:t>
              </a:r>
              <a:endParaRPr kumimoji="0" lang="en-GB" sz="1200" b="0" i="1"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4" name="Oval 23"/>
            <p:cNvSpPr/>
            <p:nvPr/>
          </p:nvSpPr>
          <p:spPr>
            <a:xfrm>
              <a:off x="5085457" y="2379622"/>
              <a:ext cx="161925" cy="17542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193"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8" name="Elbow Connector 27"/>
            <p:cNvCxnSpPr>
              <a:stCxn id="48" idx="1"/>
              <a:endCxn id="41" idx="3"/>
            </p:cNvCxnSpPr>
            <p:nvPr/>
          </p:nvCxnSpPr>
          <p:spPr bwMode="auto">
            <a:xfrm rot="10800000">
              <a:off x="4175624" y="2979000"/>
              <a:ext cx="991285" cy="504056"/>
            </a:xfrm>
            <a:prstGeom prst="bentConnector3">
              <a:avLst>
                <a:gd name="adj1" fmla="val 468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085457" y="3412425"/>
              <a:ext cx="161925" cy="17542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193"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54" name="Oval 53"/>
            <p:cNvSpPr/>
            <p:nvPr/>
          </p:nvSpPr>
          <p:spPr>
            <a:xfrm>
              <a:off x="4445178" y="2599840"/>
              <a:ext cx="519139" cy="752092"/>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193" rtl="0" eaLnBrk="1" fontAlgn="base" latinLnBrk="0" hangingPunct="1">
                <a:lnSpc>
                  <a:spcPct val="1000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a:ea typeface="+mn-ea"/>
                  <a:cs typeface="+mn-cs"/>
                </a:rPr>
                <a:t>Rand</a:t>
              </a:r>
            </a:p>
          </p:txBody>
        </p:sp>
        <p:cxnSp>
          <p:nvCxnSpPr>
            <p:cNvPr id="33" name="Straight Connector 32"/>
            <p:cNvCxnSpPr>
              <a:cxnSpLocks/>
              <a:stCxn id="54" idx="4"/>
              <a:endCxn id="61" idx="0"/>
            </p:cNvCxnSpPr>
            <p:nvPr/>
          </p:nvCxnSpPr>
          <p:spPr>
            <a:xfrm>
              <a:off x="4704748" y="3351932"/>
              <a:ext cx="1" cy="7235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03259" y="6010529"/>
            <a:ext cx="2944524" cy="584775"/>
          </a:xfrm>
          <a:prstGeom prst="rect">
            <a:avLst/>
          </a:prstGeom>
          <a:noFill/>
        </p:spPr>
        <p:txBody>
          <a:bodyPr wrap="non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rial" charset="0"/>
                <a:ea typeface="+mn-ea"/>
                <a:cs typeface="Arial" charset="0"/>
              </a:rPr>
              <a:t>Data cut-off: January 31, 2018</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rial" charset="0"/>
                <a:ea typeface="+mn-ea"/>
                <a:cs typeface="Arial" charset="0"/>
              </a:rPr>
              <a:t>Median follow-up: 3.9 years</a:t>
            </a:r>
          </a:p>
        </p:txBody>
      </p:sp>
    </p:spTree>
    <p:extLst>
      <p:ext uri="{BB962C8B-B14F-4D97-AF65-F5344CB8AC3E}">
        <p14:creationId xmlns:p14="http://schemas.microsoft.com/office/powerpoint/2010/main" val="2741379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grpSp>
        <p:nvGrpSpPr>
          <p:cNvPr id="505" name="Google Shape;505;p59"/>
          <p:cNvGrpSpPr/>
          <p:nvPr/>
        </p:nvGrpSpPr>
        <p:grpSpPr>
          <a:xfrm>
            <a:off x="8578283" y="2160829"/>
            <a:ext cx="2951099" cy="2868435"/>
            <a:chOff x="9038087" y="1929979"/>
            <a:chExt cx="2951098" cy="2868434"/>
          </a:xfrm>
        </p:grpSpPr>
        <p:sp>
          <p:nvSpPr>
            <p:cNvPr id="506" name="Google Shape;506;p59"/>
            <p:cNvSpPr/>
            <p:nvPr/>
          </p:nvSpPr>
          <p:spPr>
            <a:xfrm>
              <a:off x="9564589" y="2632109"/>
              <a:ext cx="2180700" cy="646500"/>
            </a:xfrm>
            <a:prstGeom prst="rect">
              <a:avLst/>
            </a:prstGeom>
            <a:solidFill>
              <a:schemeClr val="accent4"/>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pic>
          <p:nvPicPr>
            <p:cNvPr id="507" name="Google Shape;507;p59" descr="A close up of a logo&#10;&#10;Description automatically generated"/>
            <p:cNvPicPr preferRelativeResize="0"/>
            <p:nvPr/>
          </p:nvPicPr>
          <p:blipFill rotWithShape="1">
            <a:blip r:embed="rId3">
              <a:alphaModFix/>
            </a:blip>
            <a:srcRect l="30252" t="30018" r="30797" b="28461"/>
            <a:stretch/>
          </p:blipFill>
          <p:spPr>
            <a:xfrm>
              <a:off x="10100174" y="1929979"/>
              <a:ext cx="1152629" cy="702129"/>
            </a:xfrm>
            <a:prstGeom prst="rect">
              <a:avLst/>
            </a:prstGeom>
            <a:noFill/>
            <a:ln>
              <a:noFill/>
            </a:ln>
          </p:spPr>
        </p:pic>
        <p:sp>
          <p:nvSpPr>
            <p:cNvPr id="508" name="Google Shape;508;p59"/>
            <p:cNvSpPr txBox="1"/>
            <p:nvPr/>
          </p:nvSpPr>
          <p:spPr>
            <a:xfrm>
              <a:off x="9443980" y="2778721"/>
              <a:ext cx="2410800" cy="338700"/>
            </a:xfrm>
            <a:prstGeom prst="rect">
              <a:avLst/>
            </a:prstGeom>
            <a:noFill/>
            <a:ln>
              <a:noFill/>
            </a:ln>
          </p:spPr>
          <p:txBody>
            <a:bodyPr spcFirstLastPara="1" wrap="square" lIns="91433" tIns="45700" rIns="91433" bIns="45700" anchor="t" anchorCtr="0">
              <a:noAutofit/>
            </a:bodyPr>
            <a:lstStyle/>
            <a:p>
              <a:pPr algn="ctr" defTabSz="1219170">
                <a:buSzPts val="1200"/>
              </a:pPr>
              <a:r>
                <a:rPr lang="en" sz="1600">
                  <a:solidFill>
                    <a:srgbClr val="FFFFFF"/>
                  </a:solidFill>
                </a:rPr>
                <a:t>Genomic data</a:t>
              </a:r>
              <a:endParaRPr sz="1467"/>
            </a:p>
          </p:txBody>
        </p:sp>
        <p:sp>
          <p:nvSpPr>
            <p:cNvPr id="509" name="Google Shape;509;p59"/>
            <p:cNvSpPr/>
            <p:nvPr/>
          </p:nvSpPr>
          <p:spPr>
            <a:xfrm rot="10800000">
              <a:off x="9038087" y="2729651"/>
              <a:ext cx="526500" cy="492000"/>
            </a:xfrm>
            <a:prstGeom prst="rightArrow">
              <a:avLst>
                <a:gd name="adj1" fmla="val 50000"/>
                <a:gd name="adj2" fmla="val 50000"/>
              </a:avLst>
            </a:prstGeom>
            <a:solidFill>
              <a:schemeClr val="accent4"/>
            </a:solidFill>
            <a:ln>
              <a:noFill/>
            </a:ln>
          </p:spPr>
          <p:txBody>
            <a:bodyPr spcFirstLastPara="1" wrap="square" lIns="91433" tIns="45700" rIns="91433" bIns="45700" anchor="ctr" anchorCtr="0">
              <a:noAutofit/>
            </a:bodyPr>
            <a:lstStyle/>
            <a:p>
              <a:pPr algn="ctr" defTabSz="1219170">
                <a:buClr>
                  <a:srgbClr val="FFFFFF"/>
                </a:buClr>
                <a:buSzPts val="1400"/>
              </a:pPr>
              <a:endParaRPr sz="1867">
                <a:solidFill>
                  <a:srgbClr val="FFFFFF"/>
                </a:solidFill>
                <a:latin typeface="Calibri"/>
                <a:ea typeface="Calibri"/>
                <a:cs typeface="Calibri"/>
                <a:sym typeface="Calibri"/>
              </a:endParaRPr>
            </a:p>
          </p:txBody>
        </p:sp>
        <p:sp>
          <p:nvSpPr>
            <p:cNvPr id="510" name="Google Shape;510;p59"/>
            <p:cNvSpPr/>
            <p:nvPr/>
          </p:nvSpPr>
          <p:spPr>
            <a:xfrm>
              <a:off x="9480885" y="3045813"/>
              <a:ext cx="2508300" cy="1752600"/>
            </a:xfrm>
            <a:prstGeom prst="rect">
              <a:avLst/>
            </a:prstGeom>
            <a:noFill/>
            <a:ln>
              <a:noFill/>
            </a:ln>
          </p:spPr>
          <p:txBody>
            <a:bodyPr spcFirstLastPara="1" wrap="square" lIns="91433" tIns="45700" rIns="91433" bIns="45700" anchor="ctr" anchorCtr="0">
              <a:noAutofit/>
            </a:bodyPr>
            <a:lstStyle/>
            <a:p>
              <a:pPr defTabSz="1219170">
                <a:buSzPts val="1100"/>
              </a:pPr>
              <a:r>
                <a:rPr lang="en" sz="1467">
                  <a:solidFill>
                    <a:srgbClr val="0066CC"/>
                  </a:solidFill>
                </a:rPr>
                <a:t>Foundation medicine is a leading molecular insights company specializing in </a:t>
              </a:r>
              <a:br>
                <a:rPr lang="en" sz="1467">
                  <a:solidFill>
                    <a:srgbClr val="0066CC"/>
                  </a:solidFill>
                </a:rPr>
              </a:br>
              <a:r>
                <a:rPr lang="en" sz="1467">
                  <a:solidFill>
                    <a:srgbClr val="0066CC"/>
                  </a:solidFill>
                </a:rPr>
                <a:t>high-quality, comprehensive genomic tumour profiling</a:t>
              </a:r>
              <a:endParaRPr sz="1467"/>
            </a:p>
          </p:txBody>
        </p:sp>
      </p:grpSp>
      <p:sp>
        <p:nvSpPr>
          <p:cNvPr id="511" name="Google Shape;511;p59"/>
          <p:cNvSpPr/>
          <p:nvPr/>
        </p:nvSpPr>
        <p:spPr>
          <a:xfrm>
            <a:off x="0" y="5690597"/>
            <a:ext cx="12192000" cy="566800"/>
          </a:xfrm>
          <a:prstGeom prst="rect">
            <a:avLst/>
          </a:prstGeom>
          <a:solidFill>
            <a:srgbClr val="C1E0FE"/>
          </a:solidFill>
          <a:ln>
            <a:noFill/>
          </a:ln>
        </p:spPr>
        <p:txBody>
          <a:bodyPr spcFirstLastPara="1" wrap="square" lIns="91433" tIns="1042400" rIns="91433" bIns="45700" anchor="t" anchorCtr="0">
            <a:noAutofit/>
          </a:bodyPr>
          <a:lstStyle/>
          <a:p>
            <a:pPr algn="ctr" defTabSz="1219170">
              <a:buSzPts val="1200"/>
            </a:pPr>
            <a:endParaRPr sz="1600"/>
          </a:p>
        </p:txBody>
      </p:sp>
      <p:sp>
        <p:nvSpPr>
          <p:cNvPr id="512" name="Google Shape;512;p59"/>
          <p:cNvSpPr txBox="1"/>
          <p:nvPr/>
        </p:nvSpPr>
        <p:spPr>
          <a:xfrm>
            <a:off x="968456" y="5789608"/>
            <a:ext cx="10255200" cy="369200"/>
          </a:xfrm>
          <a:prstGeom prst="rect">
            <a:avLst/>
          </a:prstGeom>
          <a:noFill/>
          <a:ln>
            <a:noFill/>
          </a:ln>
        </p:spPr>
        <p:txBody>
          <a:bodyPr spcFirstLastPara="1" wrap="square" lIns="91433" tIns="45700" rIns="91433" bIns="45700" anchor="t" anchorCtr="0">
            <a:noAutofit/>
          </a:bodyPr>
          <a:lstStyle/>
          <a:p>
            <a:pPr algn="ctr" defTabSz="1219170">
              <a:buSzPts val="1400"/>
            </a:pPr>
            <a:r>
              <a:rPr lang="en" sz="1867" i="1">
                <a:solidFill>
                  <a:srgbClr val="004C99"/>
                </a:solidFill>
              </a:rPr>
              <a:t>Roche is partnering across the industry to shape the future of Personalised Healthcare</a:t>
            </a:r>
            <a:endParaRPr sz="1867" i="1" baseline="30000">
              <a:solidFill>
                <a:srgbClr val="004C99"/>
              </a:solidFill>
            </a:endParaRPr>
          </a:p>
        </p:txBody>
      </p:sp>
      <p:sp>
        <p:nvSpPr>
          <p:cNvPr id="513" name="Google Shape;513;p59"/>
          <p:cNvSpPr txBox="1"/>
          <p:nvPr/>
        </p:nvSpPr>
        <p:spPr>
          <a:xfrm>
            <a:off x="517769" y="6494099"/>
            <a:ext cx="8203200" cy="369200"/>
          </a:xfrm>
          <a:prstGeom prst="rect">
            <a:avLst/>
          </a:prstGeom>
          <a:noFill/>
          <a:ln>
            <a:noFill/>
          </a:ln>
        </p:spPr>
        <p:txBody>
          <a:bodyPr spcFirstLastPara="1" wrap="square" lIns="91433" tIns="45700" rIns="91433" bIns="45700" anchor="b" anchorCtr="0">
            <a:noAutofit/>
          </a:bodyPr>
          <a:lstStyle/>
          <a:p>
            <a:pPr defTabSz="1219170">
              <a:buClr>
                <a:srgbClr val="595959"/>
              </a:buClr>
              <a:buSzPts val="700"/>
            </a:pPr>
            <a:r>
              <a:rPr lang="en" sz="933">
                <a:solidFill>
                  <a:srgbClr val="595959"/>
                </a:solidFill>
                <a:latin typeface="Calibri"/>
                <a:ea typeface="Calibri"/>
                <a:cs typeface="Calibri"/>
                <a:sym typeface="Calibri"/>
              </a:rPr>
              <a:t> </a:t>
            </a:r>
            <a:endParaRPr sz="1467"/>
          </a:p>
          <a:p>
            <a:pPr defTabSz="1219170">
              <a:buSzPts val="700"/>
            </a:pPr>
            <a:endParaRPr sz="933" i="1">
              <a:solidFill>
                <a:srgbClr val="595959"/>
              </a:solidFill>
              <a:latin typeface="Calibri"/>
              <a:ea typeface="Calibri"/>
              <a:cs typeface="Calibri"/>
              <a:sym typeface="Calibri"/>
            </a:endParaRPr>
          </a:p>
        </p:txBody>
      </p:sp>
      <p:sp>
        <p:nvSpPr>
          <p:cNvPr id="514" name="Google Shape;514;p59"/>
          <p:cNvSpPr/>
          <p:nvPr/>
        </p:nvSpPr>
        <p:spPr>
          <a:xfrm>
            <a:off x="4804437" y="2105577"/>
            <a:ext cx="3657200" cy="2923600"/>
          </a:xfrm>
          <a:prstGeom prst="rect">
            <a:avLst/>
          </a:prstGeom>
          <a:solidFill>
            <a:srgbClr val="E6E7E8"/>
          </a:solidFill>
          <a:ln w="12700" cap="flat" cmpd="sng">
            <a:solidFill>
              <a:schemeClr val="lt2"/>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sp>
        <p:nvSpPr>
          <p:cNvPr id="515" name="Google Shape;515;p59"/>
          <p:cNvSpPr/>
          <p:nvPr/>
        </p:nvSpPr>
        <p:spPr>
          <a:xfrm>
            <a:off x="5471833" y="2307193"/>
            <a:ext cx="828000" cy="828000"/>
          </a:xfrm>
          <a:prstGeom prst="ellipse">
            <a:avLst/>
          </a:prstGeom>
          <a:solidFill>
            <a:srgbClr val="FFFFFF"/>
          </a:solidFill>
          <a:ln w="34925" cap="flat" cmpd="sng">
            <a:solidFill>
              <a:srgbClr val="0066CC"/>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pic>
        <p:nvPicPr>
          <p:cNvPr id="516" name="Google Shape;516;p59"/>
          <p:cNvPicPr preferRelativeResize="0"/>
          <p:nvPr/>
        </p:nvPicPr>
        <p:blipFill rotWithShape="1">
          <a:blip r:embed="rId4">
            <a:alphaModFix/>
          </a:blip>
          <a:srcRect l="72523" t="68344" r="12398" b="14388"/>
          <a:stretch/>
        </p:blipFill>
        <p:spPr>
          <a:xfrm>
            <a:off x="5174855" y="2212569"/>
            <a:ext cx="1392893" cy="897224"/>
          </a:xfrm>
          <a:prstGeom prst="rect">
            <a:avLst/>
          </a:prstGeom>
          <a:noFill/>
          <a:ln>
            <a:noFill/>
          </a:ln>
        </p:spPr>
      </p:pic>
      <p:sp>
        <p:nvSpPr>
          <p:cNvPr id="517" name="Google Shape;517;p59"/>
          <p:cNvSpPr/>
          <p:nvPr/>
        </p:nvSpPr>
        <p:spPr>
          <a:xfrm>
            <a:off x="7127787" y="2312275"/>
            <a:ext cx="828000" cy="828000"/>
          </a:xfrm>
          <a:prstGeom prst="ellipse">
            <a:avLst/>
          </a:prstGeom>
          <a:solidFill>
            <a:srgbClr val="FFFFFF"/>
          </a:solidFill>
          <a:ln w="34925" cap="flat" cmpd="sng">
            <a:solidFill>
              <a:srgbClr val="0066CC"/>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pic>
        <p:nvPicPr>
          <p:cNvPr id="518" name="Google Shape;518;p59"/>
          <p:cNvPicPr preferRelativeResize="0"/>
          <p:nvPr/>
        </p:nvPicPr>
        <p:blipFill rotWithShape="1">
          <a:blip r:embed="rId5">
            <a:alphaModFix/>
          </a:blip>
          <a:srcRect l="57858" t="72038" r="32685" b="15085"/>
          <a:stretch/>
        </p:blipFill>
        <p:spPr>
          <a:xfrm>
            <a:off x="7062738" y="2344618"/>
            <a:ext cx="937503" cy="625173"/>
          </a:xfrm>
          <a:prstGeom prst="rect">
            <a:avLst/>
          </a:prstGeom>
          <a:noFill/>
          <a:ln>
            <a:noFill/>
          </a:ln>
        </p:spPr>
      </p:pic>
      <p:cxnSp>
        <p:nvCxnSpPr>
          <p:cNvPr id="519" name="Google Shape;519;p59"/>
          <p:cNvCxnSpPr/>
          <p:nvPr/>
        </p:nvCxnSpPr>
        <p:spPr>
          <a:xfrm>
            <a:off x="6293483" y="2722247"/>
            <a:ext cx="845200" cy="0"/>
          </a:xfrm>
          <a:prstGeom prst="straightConnector1">
            <a:avLst/>
          </a:prstGeom>
          <a:noFill/>
          <a:ln w="73025" cap="flat" cmpd="sng">
            <a:solidFill>
              <a:schemeClr val="lt2"/>
            </a:solidFill>
            <a:prstDash val="solid"/>
            <a:miter lim="800000"/>
            <a:headEnd type="none" w="sm" len="sm"/>
            <a:tailEnd type="none" w="sm" len="sm"/>
          </a:ln>
        </p:spPr>
      </p:cxnSp>
      <p:sp>
        <p:nvSpPr>
          <p:cNvPr id="520" name="Google Shape;520;p59"/>
          <p:cNvSpPr txBox="1"/>
          <p:nvPr/>
        </p:nvSpPr>
        <p:spPr>
          <a:xfrm>
            <a:off x="5110184" y="3421740"/>
            <a:ext cx="3101200" cy="1323200"/>
          </a:xfrm>
          <a:prstGeom prst="rect">
            <a:avLst/>
          </a:prstGeom>
          <a:noFill/>
          <a:ln>
            <a:noFill/>
          </a:ln>
        </p:spPr>
        <p:txBody>
          <a:bodyPr spcFirstLastPara="1" wrap="square" lIns="91433" tIns="45700" rIns="91433" bIns="45700" anchor="t" anchorCtr="0">
            <a:noAutofit/>
          </a:bodyPr>
          <a:lstStyle/>
          <a:p>
            <a:pPr algn="ctr" defTabSz="1219170">
              <a:buSzPts val="1200"/>
            </a:pPr>
            <a:r>
              <a:rPr lang="en" sz="1600">
                <a:solidFill>
                  <a:srgbClr val="004C99"/>
                </a:solidFill>
              </a:rPr>
              <a:t>The clinico-genomic database contains longitudinal data for more than 40 000</a:t>
            </a:r>
            <a:r>
              <a:rPr lang="en" sz="1600" b="1">
                <a:solidFill>
                  <a:srgbClr val="004C99"/>
                </a:solidFill>
              </a:rPr>
              <a:t> </a:t>
            </a:r>
            <a:r>
              <a:rPr lang="en" sz="1600">
                <a:solidFill>
                  <a:srgbClr val="004C99"/>
                </a:solidFill>
              </a:rPr>
              <a:t>patients, and will continue to grow and expand overtime</a:t>
            </a:r>
            <a:endParaRPr sz="1600"/>
          </a:p>
        </p:txBody>
      </p:sp>
      <p:grpSp>
        <p:nvGrpSpPr>
          <p:cNvPr id="521" name="Google Shape;521;p59"/>
          <p:cNvGrpSpPr/>
          <p:nvPr/>
        </p:nvGrpSpPr>
        <p:grpSpPr>
          <a:xfrm>
            <a:off x="451389" y="2119093"/>
            <a:ext cx="3462600" cy="1015800"/>
            <a:chOff x="593630" y="2071468"/>
            <a:chExt cx="3462600" cy="1015800"/>
          </a:xfrm>
        </p:grpSpPr>
        <p:sp>
          <p:nvSpPr>
            <p:cNvPr id="522" name="Google Shape;522;p59"/>
            <p:cNvSpPr/>
            <p:nvPr/>
          </p:nvSpPr>
          <p:spPr>
            <a:xfrm>
              <a:off x="593630" y="2095805"/>
              <a:ext cx="3462600" cy="936000"/>
            </a:xfrm>
            <a:prstGeom prst="rect">
              <a:avLst/>
            </a:prstGeom>
            <a:solidFill>
              <a:schemeClr val="accent4"/>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sp>
          <p:nvSpPr>
            <p:cNvPr id="523" name="Google Shape;523;p59"/>
            <p:cNvSpPr/>
            <p:nvPr/>
          </p:nvSpPr>
          <p:spPr>
            <a:xfrm>
              <a:off x="2313882" y="2095237"/>
              <a:ext cx="1440000" cy="936000"/>
            </a:xfrm>
            <a:prstGeom prst="rect">
              <a:avLst/>
            </a:prstGeom>
            <a:solidFill>
              <a:srgbClr val="C2E0FF"/>
            </a:solidFill>
            <a:ln>
              <a:noFill/>
            </a:ln>
          </p:spPr>
          <p:txBody>
            <a:bodyPr spcFirstLastPara="1" wrap="square" lIns="91433" tIns="45700" rIns="91433" bIns="45700" anchor="ctr" anchorCtr="0">
              <a:noAutofit/>
            </a:bodyPr>
            <a:lstStyle/>
            <a:p>
              <a:pPr algn="ctr" defTabSz="1219170">
                <a:buClr>
                  <a:srgbClr val="0066CC"/>
                </a:buClr>
                <a:buSzPts val="1100"/>
              </a:pPr>
              <a:r>
                <a:rPr lang="en" sz="1467" b="1">
                  <a:solidFill>
                    <a:srgbClr val="0066CC"/>
                  </a:solidFill>
                </a:rPr>
                <a:t>Structured data processing</a:t>
              </a:r>
              <a:endParaRPr sz="1467"/>
            </a:p>
          </p:txBody>
        </p:sp>
        <p:sp>
          <p:nvSpPr>
            <p:cNvPr id="524" name="Google Shape;524;p59"/>
            <p:cNvSpPr txBox="1"/>
            <p:nvPr/>
          </p:nvSpPr>
          <p:spPr>
            <a:xfrm>
              <a:off x="689837" y="2071468"/>
              <a:ext cx="2509200" cy="1015800"/>
            </a:xfrm>
            <a:prstGeom prst="rect">
              <a:avLst/>
            </a:prstGeom>
            <a:noFill/>
            <a:ln>
              <a:noFill/>
            </a:ln>
          </p:spPr>
          <p:txBody>
            <a:bodyPr spcFirstLastPara="1" wrap="square" lIns="91433" tIns="45700" rIns="91433" bIns="45700" anchor="t" anchorCtr="0">
              <a:noAutofit/>
            </a:bodyPr>
            <a:lstStyle/>
            <a:p>
              <a:pPr marL="169329" indent="-160863" defTabSz="1219170">
                <a:buClr>
                  <a:srgbClr val="FFFFFF"/>
                </a:buClr>
                <a:buSzPts val="900"/>
                <a:buFont typeface="Arial"/>
                <a:buChar char="•"/>
              </a:pPr>
              <a:r>
                <a:rPr lang="en" sz="1200">
                  <a:solidFill>
                    <a:srgbClr val="FFFFFF"/>
                  </a:solidFill>
                </a:rPr>
                <a:t>Laboratory values</a:t>
              </a:r>
              <a:endParaRPr sz="1467"/>
            </a:p>
            <a:p>
              <a:pPr marL="169329" indent="-160863" defTabSz="1219170">
                <a:buClr>
                  <a:srgbClr val="FFFFFF"/>
                </a:buClr>
                <a:buSzPts val="900"/>
                <a:buFont typeface="Arial"/>
                <a:buChar char="•"/>
              </a:pPr>
              <a:r>
                <a:rPr lang="en" sz="1200">
                  <a:solidFill>
                    <a:srgbClr val="FFFFFF"/>
                  </a:solidFill>
                </a:rPr>
                <a:t>e-Prescriptions</a:t>
              </a:r>
              <a:endParaRPr sz="1467"/>
            </a:p>
            <a:p>
              <a:pPr marL="169329" indent="-160863" defTabSz="1219170">
                <a:buClr>
                  <a:srgbClr val="FFFFFF"/>
                </a:buClr>
                <a:buSzPts val="900"/>
                <a:buFont typeface="Arial"/>
                <a:buChar char="•"/>
              </a:pPr>
              <a:r>
                <a:rPr lang="en" sz="1200">
                  <a:solidFill>
                    <a:srgbClr val="FFFFFF"/>
                  </a:solidFill>
                </a:rPr>
                <a:t>Demographics</a:t>
              </a:r>
              <a:endParaRPr sz="1467"/>
            </a:p>
            <a:p>
              <a:pPr marL="169329" indent="-160863" defTabSz="1219170">
                <a:buClr>
                  <a:srgbClr val="FFFFFF"/>
                </a:buClr>
                <a:buSzPts val="900"/>
                <a:buFont typeface="Arial"/>
                <a:buChar char="•"/>
              </a:pPr>
              <a:r>
                <a:rPr lang="en" sz="1200">
                  <a:solidFill>
                    <a:srgbClr val="FFFFFF"/>
                  </a:solidFill>
                </a:rPr>
                <a:t>Diagnosis</a:t>
              </a:r>
              <a:endParaRPr sz="1467"/>
            </a:p>
            <a:p>
              <a:pPr marL="169329" indent="-160863" defTabSz="1219170">
                <a:buClr>
                  <a:srgbClr val="FFFFFF"/>
                </a:buClr>
                <a:buSzPts val="900"/>
                <a:buFont typeface="Arial"/>
                <a:buChar char="•"/>
              </a:pPr>
              <a:r>
                <a:rPr lang="en" sz="1200">
                  <a:solidFill>
                    <a:srgbClr val="FFFFFF"/>
                  </a:solidFill>
                </a:rPr>
                <a:t>Visits</a:t>
              </a:r>
              <a:endParaRPr sz="1467"/>
            </a:p>
          </p:txBody>
        </p:sp>
      </p:grpSp>
      <p:sp>
        <p:nvSpPr>
          <p:cNvPr id="525" name="Google Shape;525;p59"/>
          <p:cNvSpPr/>
          <p:nvPr/>
        </p:nvSpPr>
        <p:spPr>
          <a:xfrm>
            <a:off x="3776236" y="2380324"/>
            <a:ext cx="939200" cy="493200"/>
          </a:xfrm>
          <a:prstGeom prst="rightArrow">
            <a:avLst>
              <a:gd name="adj1" fmla="val 50000"/>
              <a:gd name="adj2" fmla="val 50000"/>
            </a:avLst>
          </a:prstGeom>
          <a:solidFill>
            <a:schemeClr val="lt2"/>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sp>
        <p:nvSpPr>
          <p:cNvPr id="526" name="Google Shape;526;p59"/>
          <p:cNvSpPr/>
          <p:nvPr/>
        </p:nvSpPr>
        <p:spPr>
          <a:xfrm>
            <a:off x="3919759" y="3379572"/>
            <a:ext cx="789200" cy="493200"/>
          </a:xfrm>
          <a:prstGeom prst="rightArrow">
            <a:avLst>
              <a:gd name="adj1" fmla="val 50000"/>
              <a:gd name="adj2" fmla="val 50000"/>
            </a:avLst>
          </a:prstGeom>
          <a:solidFill>
            <a:schemeClr val="lt2"/>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grpSp>
        <p:nvGrpSpPr>
          <p:cNvPr id="527" name="Google Shape;527;p59"/>
          <p:cNvGrpSpPr/>
          <p:nvPr/>
        </p:nvGrpSpPr>
        <p:grpSpPr>
          <a:xfrm>
            <a:off x="458668" y="3158172"/>
            <a:ext cx="3462600" cy="936000"/>
            <a:chOff x="600908" y="3110547"/>
            <a:chExt cx="3462600" cy="936000"/>
          </a:xfrm>
        </p:grpSpPr>
        <p:sp>
          <p:nvSpPr>
            <p:cNvPr id="528" name="Google Shape;528;p59"/>
            <p:cNvSpPr/>
            <p:nvPr/>
          </p:nvSpPr>
          <p:spPr>
            <a:xfrm>
              <a:off x="600908" y="3110547"/>
              <a:ext cx="3462600" cy="936000"/>
            </a:xfrm>
            <a:prstGeom prst="rect">
              <a:avLst/>
            </a:prstGeom>
            <a:solidFill>
              <a:schemeClr val="lt2"/>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sp>
          <p:nvSpPr>
            <p:cNvPr id="529" name="Google Shape;529;p59"/>
            <p:cNvSpPr/>
            <p:nvPr/>
          </p:nvSpPr>
          <p:spPr>
            <a:xfrm>
              <a:off x="2320402" y="3110547"/>
              <a:ext cx="1440000" cy="936000"/>
            </a:xfrm>
            <a:prstGeom prst="rect">
              <a:avLst/>
            </a:prstGeom>
            <a:solidFill>
              <a:srgbClr val="C1E0FE"/>
            </a:solidFill>
            <a:ln>
              <a:noFill/>
            </a:ln>
          </p:spPr>
          <p:txBody>
            <a:bodyPr spcFirstLastPara="1" wrap="square" lIns="91433" tIns="45700" rIns="91433" bIns="45700" anchor="ctr" anchorCtr="0">
              <a:noAutofit/>
            </a:bodyPr>
            <a:lstStyle/>
            <a:p>
              <a:pPr algn="ctr" defTabSz="1219170">
                <a:buClr>
                  <a:srgbClr val="0066CC"/>
                </a:buClr>
                <a:buSzPts val="1100"/>
              </a:pPr>
              <a:r>
                <a:rPr lang="en" sz="1467" b="1">
                  <a:solidFill>
                    <a:srgbClr val="0066CC"/>
                  </a:solidFill>
                </a:rPr>
                <a:t>Unstructured data processing</a:t>
              </a:r>
              <a:endParaRPr sz="1467"/>
            </a:p>
          </p:txBody>
        </p:sp>
        <p:sp>
          <p:nvSpPr>
            <p:cNvPr id="530" name="Google Shape;530;p59"/>
            <p:cNvSpPr txBox="1"/>
            <p:nvPr/>
          </p:nvSpPr>
          <p:spPr>
            <a:xfrm>
              <a:off x="698562" y="3205169"/>
              <a:ext cx="2509200" cy="831000"/>
            </a:xfrm>
            <a:prstGeom prst="rect">
              <a:avLst/>
            </a:prstGeom>
            <a:noFill/>
            <a:ln>
              <a:noFill/>
            </a:ln>
          </p:spPr>
          <p:txBody>
            <a:bodyPr spcFirstLastPara="1" wrap="square" lIns="91433" tIns="45700" rIns="91433" bIns="45700" anchor="t" anchorCtr="0">
              <a:noAutofit/>
            </a:bodyPr>
            <a:lstStyle/>
            <a:p>
              <a:pPr marL="169329" indent="-160863" defTabSz="1219170">
                <a:buClr>
                  <a:srgbClr val="FFFFFF"/>
                </a:buClr>
                <a:buSzPts val="900"/>
                <a:buFont typeface="Arial"/>
                <a:buChar char="•"/>
              </a:pPr>
              <a:r>
                <a:rPr lang="en" sz="1200">
                  <a:solidFill>
                    <a:srgbClr val="FFFFFF"/>
                  </a:solidFill>
                </a:rPr>
                <a:t>Discharge notes</a:t>
              </a:r>
              <a:endParaRPr sz="1467"/>
            </a:p>
            <a:p>
              <a:pPr marL="169329" indent="-160863" defTabSz="1219170">
                <a:buClr>
                  <a:srgbClr val="FFFFFF"/>
                </a:buClr>
                <a:buSzPts val="900"/>
                <a:buFont typeface="Arial"/>
                <a:buChar char="•"/>
              </a:pPr>
              <a:r>
                <a:rPr lang="en" sz="1200">
                  <a:solidFill>
                    <a:srgbClr val="FFFFFF"/>
                  </a:solidFill>
                </a:rPr>
                <a:t>Physician notes</a:t>
              </a:r>
              <a:endParaRPr sz="1467"/>
            </a:p>
            <a:p>
              <a:pPr marL="169329" indent="-160863" defTabSz="1219170">
                <a:buClr>
                  <a:srgbClr val="FFFFFF"/>
                </a:buClr>
                <a:buSzPts val="900"/>
                <a:buFont typeface="Arial"/>
                <a:buChar char="•"/>
              </a:pPr>
              <a:r>
                <a:rPr lang="en" sz="1200">
                  <a:solidFill>
                    <a:srgbClr val="FFFFFF"/>
                  </a:solidFill>
                </a:rPr>
                <a:t>Pathology </a:t>
              </a:r>
              <a:endParaRPr sz="1467"/>
            </a:p>
            <a:p>
              <a:pPr marL="169329" indent="-160863" defTabSz="1219170">
                <a:buClr>
                  <a:srgbClr val="FFFFFF"/>
                </a:buClr>
                <a:buSzPts val="900"/>
                <a:buFont typeface="Arial"/>
                <a:buChar char="•"/>
              </a:pPr>
              <a:r>
                <a:rPr lang="en" sz="1200">
                  <a:solidFill>
                    <a:srgbClr val="FFFFFF"/>
                  </a:solidFill>
                </a:rPr>
                <a:t>Radiology reports</a:t>
              </a:r>
              <a:endParaRPr sz="1200">
                <a:solidFill>
                  <a:srgbClr val="FFFFFF"/>
                </a:solidFill>
              </a:endParaRPr>
            </a:p>
          </p:txBody>
        </p:sp>
      </p:grpSp>
      <p:sp>
        <p:nvSpPr>
          <p:cNvPr id="531" name="Google Shape;531;p59"/>
          <p:cNvSpPr txBox="1">
            <a:spLocks noGrp="1"/>
          </p:cNvSpPr>
          <p:nvPr>
            <p:ph type="title"/>
          </p:nvPr>
        </p:nvSpPr>
        <p:spPr>
          <a:xfrm>
            <a:off x="518399" y="453600"/>
            <a:ext cx="10407200" cy="406800"/>
          </a:xfrm>
          <a:prstGeom prst="rect">
            <a:avLst/>
          </a:prstGeom>
          <a:noFill/>
          <a:ln>
            <a:noFill/>
          </a:ln>
        </p:spPr>
        <p:txBody>
          <a:bodyPr spcFirstLastPara="1" wrap="square" lIns="0" tIns="0" rIns="0" bIns="0" anchor="t" anchorCtr="0">
            <a:noAutofit/>
          </a:bodyPr>
          <a:lstStyle/>
          <a:p>
            <a:pPr>
              <a:buSzPts val="1500"/>
            </a:pPr>
            <a:r>
              <a:rPr lang="en" sz="2000"/>
              <a:t>Roche is enabling linkages of high-quality, multi-modal data for the whole industry</a:t>
            </a:r>
            <a:br>
              <a:rPr lang="en" sz="2000"/>
            </a:br>
            <a:br>
              <a:rPr lang="en" sz="2000"/>
            </a:br>
            <a:br>
              <a:rPr lang="en" sz="2000"/>
            </a:br>
            <a:endParaRPr sz="2000"/>
          </a:p>
        </p:txBody>
      </p:sp>
      <p:sp>
        <p:nvSpPr>
          <p:cNvPr id="532" name="Google Shape;532;p59"/>
          <p:cNvSpPr txBox="1"/>
          <p:nvPr/>
        </p:nvSpPr>
        <p:spPr>
          <a:xfrm>
            <a:off x="412728" y="787511"/>
            <a:ext cx="10776400" cy="406800"/>
          </a:xfrm>
          <a:prstGeom prst="rect">
            <a:avLst/>
          </a:prstGeom>
          <a:noFill/>
          <a:ln>
            <a:noFill/>
          </a:ln>
        </p:spPr>
        <p:txBody>
          <a:bodyPr spcFirstLastPara="1" wrap="square" lIns="91433" tIns="45700" rIns="91433" bIns="45700" anchor="t" anchorCtr="0">
            <a:noAutofit/>
          </a:bodyPr>
          <a:lstStyle/>
          <a:p>
            <a:pPr defTabSz="1219170">
              <a:lnSpc>
                <a:spcPct val="90000"/>
              </a:lnSpc>
              <a:buSzPts val="1500"/>
            </a:pPr>
            <a:r>
              <a:rPr lang="en" sz="1867" i="1"/>
              <a:t>Example: The Flatiron/FMI clinico-genomic database is an enriched, industry-leading research platform</a:t>
            </a:r>
            <a:endParaRPr sz="1867"/>
          </a:p>
        </p:txBody>
      </p:sp>
      <p:pic>
        <p:nvPicPr>
          <p:cNvPr id="533" name="Google Shape;533;p59" descr="Image result for flatiron logo pdf"/>
          <p:cNvPicPr preferRelativeResize="0"/>
          <p:nvPr/>
        </p:nvPicPr>
        <p:blipFill rotWithShape="1">
          <a:blip r:embed="rId6">
            <a:alphaModFix/>
          </a:blip>
          <a:srcRect/>
          <a:stretch/>
        </p:blipFill>
        <p:spPr>
          <a:xfrm>
            <a:off x="1282281" y="1651404"/>
            <a:ext cx="1378673" cy="423221"/>
          </a:xfrm>
          <a:prstGeom prst="rect">
            <a:avLst/>
          </a:prstGeom>
          <a:noFill/>
          <a:ln>
            <a:noFill/>
          </a:ln>
        </p:spPr>
      </p:pic>
      <p:sp>
        <p:nvSpPr>
          <p:cNvPr id="534" name="Google Shape;534;p59"/>
          <p:cNvSpPr txBox="1">
            <a:spLocks noGrp="1"/>
          </p:cNvSpPr>
          <p:nvPr>
            <p:ph type="ftr" idx="11"/>
          </p:nvPr>
        </p:nvSpPr>
        <p:spPr>
          <a:xfrm>
            <a:off x="446400" y="6356351"/>
            <a:ext cx="10479200" cy="365200"/>
          </a:xfrm>
          <a:prstGeom prst="rect">
            <a:avLst/>
          </a:prstGeom>
          <a:noFill/>
          <a:ln>
            <a:noFill/>
          </a:ln>
        </p:spPr>
        <p:txBody>
          <a:bodyPr spcFirstLastPara="1" wrap="square" lIns="91433" tIns="45700" rIns="91433" bIns="45700" anchor="b" anchorCtr="0">
            <a:noAutofit/>
          </a:bodyPr>
          <a:lstStyle/>
          <a:p>
            <a:pPr defTabSz="1219170"/>
            <a:r>
              <a:rPr lang="en"/>
              <a:t>FMI, Foundation Medicine Incorporated; QoL, quality of life</a:t>
            </a:r>
            <a:endParaRPr/>
          </a:p>
        </p:txBody>
      </p:sp>
      <p:sp>
        <p:nvSpPr>
          <p:cNvPr id="535" name="Google Shape;535;p59"/>
          <p:cNvSpPr/>
          <p:nvPr/>
        </p:nvSpPr>
        <p:spPr>
          <a:xfrm>
            <a:off x="3907059" y="4408145"/>
            <a:ext cx="789200" cy="493200"/>
          </a:xfrm>
          <a:prstGeom prst="rightArrow">
            <a:avLst>
              <a:gd name="adj1" fmla="val 50000"/>
              <a:gd name="adj2" fmla="val 50000"/>
            </a:avLst>
          </a:prstGeom>
          <a:solidFill>
            <a:schemeClr val="lt2"/>
          </a:solidFill>
          <a:ln>
            <a:noFill/>
          </a:ln>
        </p:spPr>
        <p:txBody>
          <a:bodyPr spcFirstLastPara="1" wrap="square" lIns="91433" tIns="45700" rIns="91433" bIns="45700" anchor="ctr" anchorCtr="0">
            <a:noAutofit/>
          </a:bodyPr>
          <a:lstStyle/>
          <a:p>
            <a:pPr algn="ctr" defTabSz="1219170">
              <a:buSzPts val="1400"/>
            </a:pPr>
            <a:endParaRPr sz="1867">
              <a:solidFill>
                <a:srgbClr val="FFFFFF"/>
              </a:solidFill>
            </a:endParaRPr>
          </a:p>
        </p:txBody>
      </p:sp>
      <p:grpSp>
        <p:nvGrpSpPr>
          <p:cNvPr id="536" name="Google Shape;536;p59"/>
          <p:cNvGrpSpPr/>
          <p:nvPr/>
        </p:nvGrpSpPr>
        <p:grpSpPr>
          <a:xfrm>
            <a:off x="442245" y="4186618"/>
            <a:ext cx="3482700" cy="936253"/>
            <a:chOff x="584484" y="4138993"/>
            <a:chExt cx="3482700" cy="936254"/>
          </a:xfrm>
        </p:grpSpPr>
        <p:sp>
          <p:nvSpPr>
            <p:cNvPr id="537" name="Google Shape;537;p59"/>
            <p:cNvSpPr/>
            <p:nvPr/>
          </p:nvSpPr>
          <p:spPr>
            <a:xfrm>
              <a:off x="584484" y="4138993"/>
              <a:ext cx="3482700" cy="936000"/>
            </a:xfrm>
            <a:prstGeom prst="rect">
              <a:avLst/>
            </a:prstGeom>
            <a:solidFill>
              <a:schemeClr val="accent4"/>
            </a:solidFill>
            <a:ln>
              <a:noFill/>
            </a:ln>
          </p:spPr>
          <p:txBody>
            <a:bodyPr spcFirstLastPara="1" wrap="square" lIns="91433" tIns="45700" rIns="91433" bIns="45700" anchor="ctr" anchorCtr="0">
              <a:noAutofit/>
            </a:bodyPr>
            <a:lstStyle/>
            <a:p>
              <a:pPr algn="ctr" defTabSz="1219170">
                <a:buSzPts val="1400"/>
              </a:pPr>
              <a:r>
                <a:rPr lang="en" sz="1867">
                  <a:solidFill>
                    <a:srgbClr val="FFFFFF"/>
                  </a:solidFill>
                </a:rPr>
                <a:t> </a:t>
              </a:r>
              <a:endParaRPr sz="1467"/>
            </a:p>
          </p:txBody>
        </p:sp>
        <p:sp>
          <p:nvSpPr>
            <p:cNvPr id="538" name="Google Shape;538;p59"/>
            <p:cNvSpPr txBox="1"/>
            <p:nvPr/>
          </p:nvSpPr>
          <p:spPr>
            <a:xfrm>
              <a:off x="690998" y="4221170"/>
              <a:ext cx="1652100" cy="831000"/>
            </a:xfrm>
            <a:prstGeom prst="rect">
              <a:avLst/>
            </a:prstGeom>
            <a:noFill/>
            <a:ln>
              <a:noFill/>
            </a:ln>
          </p:spPr>
          <p:txBody>
            <a:bodyPr spcFirstLastPara="1" wrap="square" lIns="91433" tIns="45700" rIns="91433" bIns="45700" anchor="t" anchorCtr="0">
              <a:noAutofit/>
            </a:bodyPr>
            <a:lstStyle/>
            <a:p>
              <a:pPr marL="169329" indent="-160863" defTabSz="1219170">
                <a:buClr>
                  <a:srgbClr val="FFFFFF"/>
                </a:buClr>
                <a:buSzPts val="900"/>
                <a:buFont typeface="Arial"/>
                <a:buChar char="•"/>
              </a:pPr>
              <a:r>
                <a:rPr lang="en" sz="1200">
                  <a:solidFill>
                    <a:srgbClr val="FFFFFF"/>
                  </a:solidFill>
                </a:rPr>
                <a:t>Overall survival </a:t>
              </a:r>
              <a:endParaRPr sz="1467"/>
            </a:p>
            <a:p>
              <a:pPr marL="169329" indent="-160863" defTabSz="1219170">
                <a:buClr>
                  <a:srgbClr val="FFFFFF"/>
                </a:buClr>
                <a:buSzPts val="900"/>
                <a:buFont typeface="Arial"/>
                <a:buChar char="•"/>
              </a:pPr>
              <a:r>
                <a:rPr lang="en" sz="1200">
                  <a:solidFill>
                    <a:srgbClr val="FFFFFF"/>
                  </a:solidFill>
                </a:rPr>
                <a:t>Real-world PFS</a:t>
              </a:r>
              <a:endParaRPr sz="1200">
                <a:solidFill>
                  <a:srgbClr val="FFFFFF"/>
                </a:solidFill>
              </a:endParaRPr>
            </a:p>
            <a:p>
              <a:pPr marL="169329" indent="-160863" defTabSz="1219170">
                <a:buClr>
                  <a:srgbClr val="FFFFFF"/>
                </a:buClr>
                <a:buSzPts val="900"/>
                <a:buFont typeface="Arial"/>
                <a:buChar char="•"/>
              </a:pPr>
              <a:r>
                <a:rPr lang="en" sz="1200">
                  <a:solidFill>
                    <a:srgbClr val="FFFFFF"/>
                  </a:solidFill>
                </a:rPr>
                <a:t>Real-world response</a:t>
              </a:r>
              <a:endParaRPr sz="1200">
                <a:solidFill>
                  <a:srgbClr val="FFFFFF"/>
                </a:solidFill>
              </a:endParaRPr>
            </a:p>
          </p:txBody>
        </p:sp>
        <p:sp>
          <p:nvSpPr>
            <p:cNvPr id="539" name="Google Shape;539;p59"/>
            <p:cNvSpPr/>
            <p:nvPr/>
          </p:nvSpPr>
          <p:spPr>
            <a:xfrm>
              <a:off x="2310877" y="4139247"/>
              <a:ext cx="1440000" cy="936000"/>
            </a:xfrm>
            <a:prstGeom prst="rect">
              <a:avLst/>
            </a:prstGeom>
            <a:solidFill>
              <a:srgbClr val="C1E0FE"/>
            </a:solidFill>
            <a:ln>
              <a:noFill/>
            </a:ln>
          </p:spPr>
          <p:txBody>
            <a:bodyPr spcFirstLastPara="1" wrap="square" lIns="91433" tIns="45700" rIns="91433" bIns="45700" anchor="ctr" anchorCtr="0">
              <a:noAutofit/>
            </a:bodyPr>
            <a:lstStyle/>
            <a:p>
              <a:pPr algn="ctr" defTabSz="1219170">
                <a:buClr>
                  <a:srgbClr val="0066CC"/>
                </a:buClr>
                <a:buSzPts val="1100"/>
              </a:pPr>
              <a:r>
                <a:rPr lang="en" sz="1467" b="1">
                  <a:solidFill>
                    <a:srgbClr val="0066CC"/>
                  </a:solidFill>
                </a:rPr>
                <a:t>Clinical outcomes</a:t>
              </a:r>
              <a:endParaRPr sz="1467"/>
            </a:p>
          </p:txBody>
        </p:sp>
      </p:grpSp>
    </p:spTree>
    <p:extLst>
      <p:ext uri="{BB962C8B-B14F-4D97-AF65-F5344CB8AC3E}">
        <p14:creationId xmlns:p14="http://schemas.microsoft.com/office/powerpoint/2010/main" val="421033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8"/>
          <p:cNvSpPr txBox="1">
            <a:spLocks noGrp="1"/>
          </p:cNvSpPr>
          <p:nvPr>
            <p:ph type="title"/>
          </p:nvPr>
        </p:nvSpPr>
        <p:spPr>
          <a:xfrm>
            <a:off x="517770" y="452440"/>
            <a:ext cx="11150599" cy="561974"/>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Non-Hodgkin Lymphoma: An Overview</a:t>
            </a:r>
            <a:endParaRPr dirty="0"/>
          </a:p>
        </p:txBody>
      </p:sp>
      <p:sp>
        <p:nvSpPr>
          <p:cNvPr id="13" name="Google Shape;1117;p70"/>
          <p:cNvSpPr/>
          <p:nvPr/>
        </p:nvSpPr>
        <p:spPr>
          <a:xfrm>
            <a:off x="5518" y="6399241"/>
            <a:ext cx="12180964" cy="458759"/>
          </a:xfrm>
          <a:prstGeom prst="rect">
            <a:avLst/>
          </a:prstGeom>
          <a:solidFill>
            <a:srgbClr val="2769B3"/>
          </a:solidFill>
          <a:ln>
            <a:noFill/>
          </a:ln>
        </p:spPr>
        <p:txBody>
          <a:bodyPr spcFirstLastPara="1" wrap="square" lIns="479550" tIns="60900" rIns="479550" bIns="60900" anchor="ctr" anchorCtr="0">
            <a:noAutofit/>
          </a:bodyPr>
          <a:lstStyle/>
          <a:p>
            <a:pPr marL="0" marR="0" lvl="1" indent="0" algn="ctr" rtl="0">
              <a:spcBef>
                <a:spcPts val="0"/>
              </a:spcBef>
              <a:spcAft>
                <a:spcPts val="0"/>
              </a:spcAft>
              <a:buNone/>
            </a:pPr>
            <a:r>
              <a:rPr lang="en-US" sz="2000" i="0" u="none" strike="noStrike" cap="none" dirty="0">
                <a:solidFill>
                  <a:srgbClr val="FFFFFF"/>
                </a:solidFill>
                <a:sym typeface="Arial"/>
              </a:rPr>
              <a:t>Patients who fail 1L (relapsed/refractory) have the worst outcomes, regardless of gene expression.</a:t>
            </a:r>
            <a:endParaRPr dirty="0"/>
          </a:p>
        </p:txBody>
      </p:sp>
      <p:grpSp>
        <p:nvGrpSpPr>
          <p:cNvPr id="95" name="Group 94"/>
          <p:cNvGrpSpPr/>
          <p:nvPr/>
        </p:nvGrpSpPr>
        <p:grpSpPr>
          <a:xfrm>
            <a:off x="3475771" y="2326737"/>
            <a:ext cx="4517530" cy="3641412"/>
            <a:chOff x="3654986" y="1690669"/>
            <a:chExt cx="4517530" cy="3641412"/>
          </a:xfrm>
        </p:grpSpPr>
        <p:sp>
          <p:nvSpPr>
            <p:cNvPr id="18" name="Rectangle 17"/>
            <p:cNvSpPr/>
            <p:nvPr/>
          </p:nvSpPr>
          <p:spPr>
            <a:xfrm>
              <a:off x="3654986" y="1690669"/>
              <a:ext cx="3688358" cy="692192"/>
            </a:xfrm>
            <a:prstGeom prst="rect">
              <a:avLst/>
            </a:prstGeom>
            <a:solidFill>
              <a:srgbClr val="2769B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Diffuse Large B-Cell Lymphoma </a:t>
              </a:r>
            </a:p>
            <a:p>
              <a:pPr algn="ctr"/>
              <a:r>
                <a:rPr lang="en-US" sz="1800" dirty="0">
                  <a:solidFill>
                    <a:schemeClr val="bg1"/>
                  </a:solidFill>
                </a:rPr>
                <a:t>(DLBCL) ~ 35%</a:t>
              </a:r>
            </a:p>
          </p:txBody>
        </p:sp>
        <p:sp>
          <p:nvSpPr>
            <p:cNvPr id="31" name="Rectangle 30"/>
            <p:cNvSpPr/>
            <p:nvPr/>
          </p:nvSpPr>
          <p:spPr>
            <a:xfrm>
              <a:off x="4964972" y="2813861"/>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R-CHOP</a:t>
              </a:r>
            </a:p>
          </p:txBody>
        </p:sp>
        <p:sp>
          <p:nvSpPr>
            <p:cNvPr id="33" name="Rectangle 32"/>
            <p:cNvSpPr/>
            <p:nvPr/>
          </p:nvSpPr>
          <p:spPr>
            <a:xfrm>
              <a:off x="3891813" y="3827089"/>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Cure</a:t>
              </a:r>
            </a:p>
          </p:txBody>
        </p:sp>
        <p:sp>
          <p:nvSpPr>
            <p:cNvPr id="34" name="Rectangle 33"/>
            <p:cNvSpPr/>
            <p:nvPr/>
          </p:nvSpPr>
          <p:spPr>
            <a:xfrm>
              <a:off x="6033358" y="3827089"/>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Relapse</a:t>
              </a:r>
            </a:p>
          </p:txBody>
        </p:sp>
        <p:cxnSp>
          <p:nvCxnSpPr>
            <p:cNvPr id="37" name="Elbow Connector 36"/>
            <p:cNvCxnSpPr>
              <a:stCxn id="31" idx="2"/>
              <a:endCxn id="33" idx="0"/>
            </p:cNvCxnSpPr>
            <p:nvPr/>
          </p:nvCxnSpPr>
          <p:spPr>
            <a:xfrm rot="5400000">
              <a:off x="4684065" y="3011988"/>
              <a:ext cx="557043" cy="107315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1" idx="2"/>
              <a:endCxn id="34" idx="0"/>
            </p:cNvCxnSpPr>
            <p:nvPr/>
          </p:nvCxnSpPr>
          <p:spPr>
            <a:xfrm rot="16200000" flipH="1">
              <a:off x="5754837" y="3014374"/>
              <a:ext cx="557043" cy="106838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8" idx="2"/>
              <a:endCxn id="31" idx="0"/>
            </p:cNvCxnSpPr>
            <p:nvPr/>
          </p:nvCxnSpPr>
          <p:spPr>
            <a:xfrm>
              <a:off x="5499165" y="2382861"/>
              <a:ext cx="0" cy="43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429257" y="3184876"/>
              <a:ext cx="543739" cy="307777"/>
            </a:xfrm>
            <a:prstGeom prst="rect">
              <a:avLst/>
            </a:prstGeom>
            <a:noFill/>
          </p:spPr>
          <p:txBody>
            <a:bodyPr wrap="none" rtlCol="0">
              <a:spAutoFit/>
            </a:bodyPr>
            <a:lstStyle/>
            <a:p>
              <a:r>
                <a:rPr lang="en-US" dirty="0"/>
                <a:t>60%</a:t>
              </a:r>
            </a:p>
          </p:txBody>
        </p:sp>
        <p:sp>
          <p:nvSpPr>
            <p:cNvPr id="63" name="TextBox 62"/>
            <p:cNvSpPr txBox="1"/>
            <p:nvPr/>
          </p:nvSpPr>
          <p:spPr>
            <a:xfrm>
              <a:off x="6007765" y="3184876"/>
              <a:ext cx="543739" cy="307777"/>
            </a:xfrm>
            <a:prstGeom prst="rect">
              <a:avLst/>
            </a:prstGeom>
            <a:noFill/>
          </p:spPr>
          <p:txBody>
            <a:bodyPr wrap="none" rtlCol="0">
              <a:spAutoFit/>
            </a:bodyPr>
            <a:lstStyle/>
            <a:p>
              <a:r>
                <a:rPr lang="en-US" dirty="0"/>
                <a:t>40%</a:t>
              </a:r>
            </a:p>
          </p:txBody>
        </p:sp>
        <p:sp>
          <p:nvSpPr>
            <p:cNvPr id="89" name="Rectangle 88"/>
            <p:cNvSpPr/>
            <p:nvPr/>
          </p:nvSpPr>
          <p:spPr>
            <a:xfrm>
              <a:off x="4962585" y="4875896"/>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Rescue</a:t>
              </a:r>
            </a:p>
          </p:txBody>
        </p:sp>
        <p:sp>
          <p:nvSpPr>
            <p:cNvPr id="90" name="Rectangle 89"/>
            <p:cNvSpPr/>
            <p:nvPr/>
          </p:nvSpPr>
          <p:spPr>
            <a:xfrm>
              <a:off x="7104130" y="4875896"/>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Death</a:t>
              </a:r>
            </a:p>
          </p:txBody>
        </p:sp>
        <p:cxnSp>
          <p:nvCxnSpPr>
            <p:cNvPr id="91" name="Elbow Connector 90"/>
            <p:cNvCxnSpPr>
              <a:stCxn id="34" idx="2"/>
              <a:endCxn id="89" idx="0"/>
            </p:cNvCxnSpPr>
            <p:nvPr/>
          </p:nvCxnSpPr>
          <p:spPr>
            <a:xfrm rot="5400000">
              <a:off x="5735854" y="4044199"/>
              <a:ext cx="592622" cy="107077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34" idx="2"/>
              <a:endCxn id="90" idx="0"/>
            </p:cNvCxnSpPr>
            <p:nvPr/>
          </p:nvCxnSpPr>
          <p:spPr>
            <a:xfrm rot="16200000" flipH="1">
              <a:off x="6806626" y="4044199"/>
              <a:ext cx="592622" cy="107077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500029" y="4233683"/>
              <a:ext cx="543739" cy="307777"/>
            </a:xfrm>
            <a:prstGeom prst="rect">
              <a:avLst/>
            </a:prstGeom>
            <a:noFill/>
          </p:spPr>
          <p:txBody>
            <a:bodyPr wrap="none" rtlCol="0">
              <a:spAutoFit/>
            </a:bodyPr>
            <a:lstStyle/>
            <a:p>
              <a:r>
                <a:rPr lang="en-US" dirty="0"/>
                <a:t>25%</a:t>
              </a:r>
            </a:p>
          </p:txBody>
        </p:sp>
        <p:sp>
          <p:nvSpPr>
            <p:cNvPr id="94" name="TextBox 93"/>
            <p:cNvSpPr txBox="1"/>
            <p:nvPr/>
          </p:nvSpPr>
          <p:spPr>
            <a:xfrm>
              <a:off x="7078537" y="4233683"/>
              <a:ext cx="543739" cy="307777"/>
            </a:xfrm>
            <a:prstGeom prst="rect">
              <a:avLst/>
            </a:prstGeom>
            <a:noFill/>
          </p:spPr>
          <p:txBody>
            <a:bodyPr wrap="none" rtlCol="0">
              <a:spAutoFit/>
            </a:bodyPr>
            <a:lstStyle/>
            <a:p>
              <a:r>
                <a:rPr lang="en-US" dirty="0"/>
                <a:t>75%</a:t>
              </a:r>
            </a:p>
          </p:txBody>
        </p:sp>
      </p:grpSp>
      <p:grpSp>
        <p:nvGrpSpPr>
          <p:cNvPr id="96" name="Group 95"/>
          <p:cNvGrpSpPr/>
          <p:nvPr/>
        </p:nvGrpSpPr>
        <p:grpSpPr>
          <a:xfrm>
            <a:off x="8158183" y="2326737"/>
            <a:ext cx="3688358" cy="2638224"/>
            <a:chOff x="8069006" y="1690669"/>
            <a:chExt cx="3688358" cy="2638224"/>
          </a:xfrm>
        </p:grpSpPr>
        <p:sp>
          <p:nvSpPr>
            <p:cNvPr id="98" name="Rectangle 97"/>
            <p:cNvSpPr/>
            <p:nvPr/>
          </p:nvSpPr>
          <p:spPr>
            <a:xfrm>
              <a:off x="8069006" y="1690669"/>
              <a:ext cx="3688358" cy="692192"/>
            </a:xfrm>
            <a:prstGeom prst="rect">
              <a:avLst/>
            </a:prstGeom>
            <a:solidFill>
              <a:srgbClr val="2769B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Follicular Lymphoma</a:t>
              </a:r>
            </a:p>
            <a:p>
              <a:pPr algn="ctr"/>
              <a:r>
                <a:rPr lang="en-US" sz="1800" dirty="0">
                  <a:solidFill>
                    <a:schemeClr val="bg1"/>
                  </a:solidFill>
                </a:rPr>
                <a:t>(FL) ~ </a:t>
              </a:r>
            </a:p>
          </p:txBody>
        </p:sp>
        <p:sp>
          <p:nvSpPr>
            <p:cNvPr id="99" name="Rectangle 98"/>
            <p:cNvSpPr/>
            <p:nvPr/>
          </p:nvSpPr>
          <p:spPr>
            <a:xfrm>
              <a:off x="9378992" y="2813861"/>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R-CHOP</a:t>
              </a:r>
            </a:p>
          </p:txBody>
        </p:sp>
        <p:sp>
          <p:nvSpPr>
            <p:cNvPr id="100" name="Rectangle 99"/>
            <p:cNvSpPr/>
            <p:nvPr/>
          </p:nvSpPr>
          <p:spPr>
            <a:xfrm>
              <a:off x="8305833" y="3827089"/>
              <a:ext cx="1068386" cy="4561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Maintain</a:t>
              </a:r>
            </a:p>
          </p:txBody>
        </p:sp>
        <p:sp>
          <p:nvSpPr>
            <p:cNvPr id="101" name="Rectangle 100"/>
            <p:cNvSpPr/>
            <p:nvPr/>
          </p:nvSpPr>
          <p:spPr>
            <a:xfrm>
              <a:off x="10335197" y="3827089"/>
              <a:ext cx="1292748" cy="50180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 year PFS</a:t>
              </a:r>
            </a:p>
          </p:txBody>
        </p:sp>
        <p:cxnSp>
          <p:nvCxnSpPr>
            <p:cNvPr id="102" name="Elbow Connector 101"/>
            <p:cNvCxnSpPr>
              <a:stCxn id="99" idx="2"/>
              <a:endCxn id="100" idx="0"/>
            </p:cNvCxnSpPr>
            <p:nvPr/>
          </p:nvCxnSpPr>
          <p:spPr>
            <a:xfrm rot="5400000">
              <a:off x="9098085" y="3011988"/>
              <a:ext cx="557043" cy="107315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99" idx="2"/>
              <a:endCxn id="101" idx="0"/>
            </p:cNvCxnSpPr>
            <p:nvPr/>
          </p:nvCxnSpPr>
          <p:spPr>
            <a:xfrm rot="16200000" flipH="1">
              <a:off x="10168857" y="3014374"/>
              <a:ext cx="557043" cy="106838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8" idx="2"/>
              <a:endCxn id="99" idx="0"/>
            </p:cNvCxnSpPr>
            <p:nvPr/>
          </p:nvCxnSpPr>
          <p:spPr>
            <a:xfrm>
              <a:off x="9913185" y="2382861"/>
              <a:ext cx="0" cy="43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843277" y="3184876"/>
              <a:ext cx="543739" cy="307777"/>
            </a:xfrm>
            <a:prstGeom prst="rect">
              <a:avLst/>
            </a:prstGeom>
            <a:noFill/>
          </p:spPr>
          <p:txBody>
            <a:bodyPr wrap="none" rtlCol="0">
              <a:spAutoFit/>
            </a:bodyPr>
            <a:lstStyle/>
            <a:p>
              <a:r>
                <a:rPr lang="en-US" dirty="0"/>
                <a:t>90%</a:t>
              </a:r>
            </a:p>
          </p:txBody>
        </p:sp>
        <p:sp>
          <p:nvSpPr>
            <p:cNvPr id="106" name="TextBox 105"/>
            <p:cNvSpPr txBox="1"/>
            <p:nvPr/>
          </p:nvSpPr>
          <p:spPr>
            <a:xfrm>
              <a:off x="10421785" y="3184876"/>
              <a:ext cx="543739" cy="307777"/>
            </a:xfrm>
            <a:prstGeom prst="rect">
              <a:avLst/>
            </a:prstGeom>
            <a:noFill/>
          </p:spPr>
          <p:txBody>
            <a:bodyPr wrap="none" rtlCol="0">
              <a:spAutoFit/>
            </a:bodyPr>
            <a:lstStyle/>
            <a:p>
              <a:r>
                <a:rPr lang="en-US" dirty="0"/>
                <a:t>10%</a:t>
              </a:r>
            </a:p>
          </p:txBody>
        </p:sp>
      </p:grpSp>
      <p:sp>
        <p:nvSpPr>
          <p:cNvPr id="2" name="Rectangle 1"/>
          <p:cNvSpPr/>
          <p:nvPr/>
        </p:nvSpPr>
        <p:spPr>
          <a:xfrm>
            <a:off x="3310890" y="2222847"/>
            <a:ext cx="4773147" cy="3969589"/>
          </a:xfrm>
          <a:prstGeom prst="rect">
            <a:avLst/>
          </a:prstGeom>
          <a:noFill/>
          <a:ln w="38100">
            <a:solidFill>
              <a:srgbClr val="2769B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68340" y="1134571"/>
            <a:ext cx="8055320" cy="646331"/>
          </a:xfrm>
          <a:prstGeom prst="rect">
            <a:avLst/>
          </a:prstGeom>
          <a:noFill/>
        </p:spPr>
        <p:txBody>
          <a:bodyPr wrap="square" rtlCol="0">
            <a:spAutoFit/>
          </a:bodyPr>
          <a:lstStyle/>
          <a:p>
            <a:pPr algn="ctr"/>
            <a:r>
              <a:rPr lang="en-US" sz="3600" b="1" dirty="0">
                <a:solidFill>
                  <a:srgbClr val="FF0000"/>
                </a:solidFill>
              </a:rPr>
              <a:t>74,200 cases a year in the USA</a:t>
            </a:r>
          </a:p>
        </p:txBody>
      </p:sp>
      <p:pic>
        <p:nvPicPr>
          <p:cNvPr id="4" name="Picture 3">
            <a:extLst>
              <a:ext uri="{FF2B5EF4-FFF2-40B4-BE49-F238E27FC236}">
                <a16:creationId xmlns:a16="http://schemas.microsoft.com/office/drawing/2014/main" id="{567650C1-5208-FE44-A65D-BAE7979497B1}"/>
              </a:ext>
            </a:extLst>
          </p:cNvPr>
          <p:cNvPicPr>
            <a:picLocks noChangeAspect="1"/>
          </p:cNvPicPr>
          <p:nvPr/>
        </p:nvPicPr>
        <p:blipFill>
          <a:blip r:embed="rId3"/>
          <a:stretch>
            <a:fillRect/>
          </a:stretch>
        </p:blipFill>
        <p:spPr>
          <a:xfrm>
            <a:off x="6671546" y="3103677"/>
            <a:ext cx="1239628" cy="903295"/>
          </a:xfrm>
          <a:prstGeom prst="rect">
            <a:avLst/>
          </a:prstGeom>
        </p:spPr>
      </p:pic>
      <p:pic>
        <p:nvPicPr>
          <p:cNvPr id="5" name="Picture 4">
            <a:extLst>
              <a:ext uri="{FF2B5EF4-FFF2-40B4-BE49-F238E27FC236}">
                <a16:creationId xmlns:a16="http://schemas.microsoft.com/office/drawing/2014/main" id="{B2F78771-B8AB-C046-845C-DDBFEC96F42F}"/>
              </a:ext>
            </a:extLst>
          </p:cNvPr>
          <p:cNvPicPr>
            <a:picLocks noChangeAspect="1"/>
          </p:cNvPicPr>
          <p:nvPr/>
        </p:nvPicPr>
        <p:blipFill>
          <a:blip r:embed="rId4"/>
          <a:stretch>
            <a:fillRect/>
          </a:stretch>
        </p:blipFill>
        <p:spPr>
          <a:xfrm>
            <a:off x="10943290" y="3088542"/>
            <a:ext cx="1184285" cy="829000"/>
          </a:xfrm>
          <a:prstGeom prst="rect">
            <a:avLst/>
          </a:prstGeom>
        </p:spPr>
      </p:pic>
      <p:pic>
        <p:nvPicPr>
          <p:cNvPr id="10242" name="Picture 2" descr="Image result for non hodgkin lymphoma">
            <a:extLst>
              <a:ext uri="{FF2B5EF4-FFF2-40B4-BE49-F238E27FC236}">
                <a16:creationId xmlns:a16="http://schemas.microsoft.com/office/drawing/2014/main" id="{9AC33405-C226-F749-BD7B-A924C1219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29" y="1901059"/>
            <a:ext cx="2325581" cy="437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20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Diffuse Large B-Cell Lymphoma</a:t>
            </a:r>
            <a:endParaRPr lang="en-US" dirty="0"/>
          </a:p>
        </p:txBody>
      </p:sp>
      <p:sp>
        <p:nvSpPr>
          <p:cNvPr id="3" name="Content Placeholder 2"/>
          <p:cNvSpPr>
            <a:spLocks noGrp="1"/>
          </p:cNvSpPr>
          <p:nvPr>
            <p:ph idx="1"/>
          </p:nvPr>
        </p:nvSpPr>
        <p:spPr>
          <a:xfrm>
            <a:off x="529494" y="1471612"/>
            <a:ext cx="8538306" cy="4471988"/>
          </a:xfrm>
        </p:spPr>
        <p:txBody>
          <a:bodyPr/>
          <a:lstStyle/>
          <a:p>
            <a:r>
              <a:rPr lang="en-GB" b="1" dirty="0"/>
              <a:t>What factors influence prognosis?</a:t>
            </a:r>
          </a:p>
          <a:p>
            <a:pPr lvl="1"/>
            <a:r>
              <a:rPr lang="en-GB" u="sng" dirty="0"/>
              <a:t>Prognostic scores</a:t>
            </a:r>
            <a:r>
              <a:rPr lang="en-GB" dirty="0"/>
              <a:t>:</a:t>
            </a:r>
            <a:endParaRPr lang="en-GB" i="1" dirty="0"/>
          </a:p>
          <a:p>
            <a:pPr lvl="2"/>
            <a:r>
              <a:rPr lang="en-GB" b="1" dirty="0">
                <a:solidFill>
                  <a:srgbClr val="0070C0"/>
                </a:solidFill>
              </a:rPr>
              <a:t>IPI</a:t>
            </a:r>
            <a:r>
              <a:rPr lang="en-GB" dirty="0"/>
              <a:t> </a:t>
            </a:r>
            <a:r>
              <a:rPr lang="en-GB" i="1" dirty="0"/>
              <a:t>(pre-</a:t>
            </a:r>
            <a:r>
              <a:rPr lang="en-GB" i="1" dirty="0" err="1"/>
              <a:t>Ritux</a:t>
            </a:r>
            <a:r>
              <a:rPr lang="en-GB" i="1" dirty="0"/>
              <a:t> era)</a:t>
            </a:r>
          </a:p>
          <a:p>
            <a:pPr lvl="2"/>
            <a:r>
              <a:rPr lang="en-GB" dirty="0"/>
              <a:t>R-IPI </a:t>
            </a:r>
            <a:r>
              <a:rPr lang="en-GB" i="1" dirty="0"/>
              <a:t>(post-</a:t>
            </a:r>
            <a:r>
              <a:rPr lang="en-GB" i="1" dirty="0" err="1"/>
              <a:t>Ritux</a:t>
            </a:r>
            <a:r>
              <a:rPr lang="en-GB" i="1" dirty="0"/>
              <a:t> era)</a:t>
            </a:r>
          </a:p>
          <a:p>
            <a:pPr lvl="2"/>
            <a:r>
              <a:rPr lang="en-GB" dirty="0"/>
              <a:t>NCCN-IPI</a:t>
            </a:r>
          </a:p>
          <a:p>
            <a:pPr lvl="1"/>
            <a:r>
              <a:rPr lang="en-GB" u="sng" dirty="0"/>
              <a:t>Biomarkers</a:t>
            </a:r>
          </a:p>
          <a:p>
            <a:pPr lvl="2"/>
            <a:r>
              <a:rPr lang="en-GB" i="1" dirty="0"/>
              <a:t>MYC</a:t>
            </a:r>
            <a:r>
              <a:rPr lang="en-GB" dirty="0"/>
              <a:t> and </a:t>
            </a:r>
            <a:r>
              <a:rPr lang="en-GB" i="1" dirty="0"/>
              <a:t>BCL2 </a:t>
            </a:r>
            <a:r>
              <a:rPr lang="en-GB" dirty="0"/>
              <a:t>and/or </a:t>
            </a:r>
            <a:r>
              <a:rPr lang="en-GB" i="1" dirty="0"/>
              <a:t>BCL6 </a:t>
            </a:r>
            <a:r>
              <a:rPr lang="en-GB" dirty="0"/>
              <a:t>gene rearrangements (“</a:t>
            </a:r>
            <a:r>
              <a:rPr lang="en-GB" dirty="0">
                <a:solidFill>
                  <a:srgbClr val="0070C0"/>
                </a:solidFill>
              </a:rPr>
              <a:t>double/triple hit lymphoma</a:t>
            </a:r>
            <a:r>
              <a:rPr lang="en-GB" dirty="0"/>
              <a:t>”)</a:t>
            </a:r>
          </a:p>
          <a:p>
            <a:pPr lvl="2"/>
            <a:r>
              <a:rPr lang="en-GB" i="1" dirty="0"/>
              <a:t>MYC </a:t>
            </a:r>
            <a:r>
              <a:rPr lang="en-GB" dirty="0"/>
              <a:t>and </a:t>
            </a:r>
            <a:r>
              <a:rPr lang="en-GB" i="1" dirty="0"/>
              <a:t>BCL2 </a:t>
            </a:r>
            <a:r>
              <a:rPr lang="en-GB" dirty="0"/>
              <a:t>overexpression (“</a:t>
            </a:r>
            <a:r>
              <a:rPr lang="en-GB" dirty="0">
                <a:solidFill>
                  <a:srgbClr val="0070C0"/>
                </a:solidFill>
              </a:rPr>
              <a:t>dual </a:t>
            </a:r>
            <a:r>
              <a:rPr lang="en-GB" dirty="0" err="1">
                <a:solidFill>
                  <a:srgbClr val="0070C0"/>
                </a:solidFill>
              </a:rPr>
              <a:t>expressors</a:t>
            </a:r>
            <a:r>
              <a:rPr lang="en-GB" dirty="0"/>
              <a:t>”)</a:t>
            </a:r>
          </a:p>
          <a:p>
            <a:pPr lvl="2"/>
            <a:r>
              <a:rPr lang="en-GB" dirty="0">
                <a:solidFill>
                  <a:srgbClr val="0070C0"/>
                </a:solidFill>
              </a:rPr>
              <a:t>Cell of origin </a:t>
            </a:r>
            <a:r>
              <a:rPr lang="en-GB" dirty="0"/>
              <a:t>(COO) according to gene expression profiling</a:t>
            </a:r>
          </a:p>
          <a:p>
            <a:pPr lvl="3"/>
            <a:r>
              <a:rPr lang="en-GB" dirty="0"/>
              <a:t>Germinal centre B-cell type (</a:t>
            </a:r>
            <a:r>
              <a:rPr lang="en-GB" b="1" dirty="0"/>
              <a:t>GCB</a:t>
            </a:r>
            <a:r>
              <a:rPr lang="en-GB" dirty="0"/>
              <a:t>)	</a:t>
            </a:r>
            <a:r>
              <a:rPr lang="en-GB" dirty="0">
                <a:sym typeface="Wingdings" panose="05000000000000000000" pitchFamily="2" charset="2"/>
              </a:rPr>
              <a:t> </a:t>
            </a:r>
            <a:r>
              <a:rPr lang="en-GB" dirty="0"/>
              <a:t>3yr PFS 75%</a:t>
            </a:r>
          </a:p>
          <a:p>
            <a:pPr lvl="3"/>
            <a:r>
              <a:rPr lang="en-GB" dirty="0"/>
              <a:t>Activated B-cell type (</a:t>
            </a:r>
            <a:r>
              <a:rPr lang="en-GB" b="1" dirty="0"/>
              <a:t>ABC</a:t>
            </a:r>
            <a:r>
              <a:rPr lang="en-GB" dirty="0"/>
              <a:t>)	</a:t>
            </a:r>
            <a:r>
              <a:rPr lang="en-GB" dirty="0">
                <a:sym typeface="Wingdings" panose="05000000000000000000" pitchFamily="2" charset="2"/>
              </a:rPr>
              <a:t> </a:t>
            </a:r>
            <a:r>
              <a:rPr lang="en-GB" dirty="0"/>
              <a:t>3yr PFS 40%</a:t>
            </a:r>
          </a:p>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78163654"/>
              </p:ext>
            </p:extLst>
          </p:nvPr>
        </p:nvGraphicFramePr>
        <p:xfrm>
          <a:off x="8686800" y="1605483"/>
          <a:ext cx="1911350" cy="2133600"/>
        </p:xfrm>
        <a:graphic>
          <a:graphicData uri="http://schemas.openxmlformats.org/drawingml/2006/table">
            <a:tbl>
              <a:tblPr/>
              <a:tblGrid>
                <a:gridCol w="1911350">
                  <a:extLst>
                    <a:ext uri="{9D8B030D-6E8A-4147-A177-3AD203B41FA5}">
                      <a16:colId xmlns:a16="http://schemas.microsoft.com/office/drawing/2014/main" val="4157204496"/>
                    </a:ext>
                  </a:extLst>
                </a:gridCol>
              </a:tblGrid>
              <a:tr h="0">
                <a:tc>
                  <a:txBody>
                    <a:bodyPr/>
                    <a:lstStyle/>
                    <a:p>
                      <a:pPr algn="l" fontAlgn="base"/>
                      <a:r>
                        <a:rPr lang="en-GB" sz="1200" b="1" dirty="0">
                          <a:effectLst/>
                          <a:latin typeface="inherit"/>
                        </a:rPr>
                        <a:t>IPI</a:t>
                      </a:r>
                      <a:r>
                        <a:rPr lang="en-GB" sz="1200" b="1" baseline="0" dirty="0">
                          <a:effectLst/>
                          <a:latin typeface="inherit"/>
                        </a:rPr>
                        <a:t> Risk factors</a:t>
                      </a:r>
                      <a:endParaRPr lang="en-US" sz="1200" b="1" dirty="0">
                        <a:effectLst/>
                        <a:latin typeface="inherit"/>
                      </a:endParaRPr>
                    </a:p>
                  </a:txBody>
                  <a:tcPr marL="76200" marR="76200" anchor="ctr">
                    <a:lnL>
                      <a:noFill/>
                    </a:lnL>
                    <a:lnR>
                      <a:noFill/>
                    </a:lnR>
                    <a:lnT>
                      <a:noFill/>
                    </a:lnT>
                    <a:lnB w="12700" cap="flat" cmpd="sng" algn="ctr">
                      <a:solidFill>
                        <a:srgbClr val="EEEEEE"/>
                      </a:solidFill>
                      <a:prstDash val="solid"/>
                      <a:round/>
                      <a:headEnd type="none" w="med" len="med"/>
                      <a:tailEnd type="none" w="med" len="med"/>
                    </a:lnB>
                    <a:solidFill>
                      <a:srgbClr val="B7C8E0"/>
                    </a:solidFill>
                  </a:tcPr>
                </a:tc>
                <a:extLst>
                  <a:ext uri="{0D108BD9-81ED-4DB2-BD59-A6C34878D82A}">
                    <a16:rowId xmlns:a16="http://schemas.microsoft.com/office/drawing/2014/main" val="1286869698"/>
                  </a:ext>
                </a:extLst>
              </a:tr>
              <a:tr h="260742">
                <a:tc>
                  <a:txBody>
                    <a:bodyPr/>
                    <a:lstStyle/>
                    <a:p>
                      <a:pPr algn="l" fontAlgn="t"/>
                      <a:r>
                        <a:rPr lang="en-US" sz="1200" dirty="0">
                          <a:effectLst/>
                        </a:rPr>
                        <a:t>Age &gt; 60 years</a:t>
                      </a:r>
                    </a:p>
                  </a:txBody>
                  <a:tcPr marL="76200" marR="76200" marT="76200" marB="76200">
                    <a:lnL>
                      <a:noFill/>
                    </a:lnL>
                    <a:lnR>
                      <a:noFill/>
                    </a:lnR>
                    <a:lnT w="12700"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19589785"/>
                  </a:ext>
                </a:extLst>
              </a:tr>
              <a:tr h="0">
                <a:tc>
                  <a:txBody>
                    <a:bodyPr/>
                    <a:lstStyle/>
                    <a:p>
                      <a:pPr algn="l" fontAlgn="t"/>
                      <a:r>
                        <a:rPr lang="en-US" sz="1200" dirty="0">
                          <a:effectLst/>
                        </a:rPr>
                        <a:t>Raised LDH</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extLst>
                  <a:ext uri="{0D108BD9-81ED-4DB2-BD59-A6C34878D82A}">
                    <a16:rowId xmlns:a16="http://schemas.microsoft.com/office/drawing/2014/main" val="3104647139"/>
                  </a:ext>
                </a:extLst>
              </a:tr>
              <a:tr h="0">
                <a:tc>
                  <a:txBody>
                    <a:bodyPr/>
                    <a:lstStyle/>
                    <a:p>
                      <a:pPr algn="l" fontAlgn="t"/>
                      <a:r>
                        <a:rPr lang="en-US" sz="1200">
                          <a:effectLst/>
                        </a:rPr>
                        <a:t>Performance status ≥ 2</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428060877"/>
                  </a:ext>
                </a:extLst>
              </a:tr>
              <a:tr h="0">
                <a:tc>
                  <a:txBody>
                    <a:bodyPr/>
                    <a:lstStyle/>
                    <a:p>
                      <a:pPr algn="l" fontAlgn="t"/>
                      <a:r>
                        <a:rPr lang="en-US" sz="1200" dirty="0">
                          <a:effectLst/>
                        </a:rPr>
                        <a:t>Ann Arbor stage ≥ 3</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extLst>
                  <a:ext uri="{0D108BD9-81ED-4DB2-BD59-A6C34878D82A}">
                    <a16:rowId xmlns:a16="http://schemas.microsoft.com/office/drawing/2014/main" val="719044754"/>
                  </a:ext>
                </a:extLst>
              </a:tr>
              <a:tr h="0">
                <a:tc>
                  <a:txBody>
                    <a:bodyPr/>
                    <a:lstStyle/>
                    <a:p>
                      <a:pPr algn="l" fontAlgn="t"/>
                      <a:r>
                        <a:rPr lang="en-GB" sz="1200" dirty="0">
                          <a:effectLst/>
                        </a:rPr>
                        <a:t>Two or more </a:t>
                      </a:r>
                      <a:r>
                        <a:rPr lang="en-GB" sz="1200" dirty="0" err="1">
                          <a:effectLst/>
                        </a:rPr>
                        <a:t>extranodal</a:t>
                      </a:r>
                      <a:r>
                        <a:rPr lang="en-GB" sz="1200" dirty="0">
                          <a:effectLst/>
                        </a:rPr>
                        <a:t> sites of disease</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11552825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72033249"/>
              </p:ext>
            </p:extLst>
          </p:nvPr>
        </p:nvGraphicFramePr>
        <p:xfrm>
          <a:off x="5682388" y="1600200"/>
          <a:ext cx="2807677" cy="1859280"/>
        </p:xfrm>
        <a:graphic>
          <a:graphicData uri="http://schemas.openxmlformats.org/drawingml/2006/table">
            <a:tbl>
              <a:tblPr/>
              <a:tblGrid>
                <a:gridCol w="674077">
                  <a:extLst>
                    <a:ext uri="{9D8B030D-6E8A-4147-A177-3AD203B41FA5}">
                      <a16:colId xmlns:a16="http://schemas.microsoft.com/office/drawing/2014/main" val="1256521005"/>
                    </a:ext>
                  </a:extLst>
                </a:gridCol>
                <a:gridCol w="1371600">
                  <a:extLst>
                    <a:ext uri="{9D8B030D-6E8A-4147-A177-3AD203B41FA5}">
                      <a16:colId xmlns:a16="http://schemas.microsoft.com/office/drawing/2014/main" val="354352963"/>
                    </a:ext>
                  </a:extLst>
                </a:gridCol>
                <a:gridCol w="762000">
                  <a:extLst>
                    <a:ext uri="{9D8B030D-6E8A-4147-A177-3AD203B41FA5}">
                      <a16:colId xmlns:a16="http://schemas.microsoft.com/office/drawing/2014/main" val="528567656"/>
                    </a:ext>
                  </a:extLst>
                </a:gridCol>
              </a:tblGrid>
              <a:tr h="274320">
                <a:tc>
                  <a:txBody>
                    <a:bodyPr/>
                    <a:lstStyle/>
                    <a:p>
                      <a:pPr algn="l" fontAlgn="ctr"/>
                      <a:r>
                        <a:rPr lang="en-US" sz="1200" b="1" dirty="0">
                          <a:effectLst/>
                          <a:latin typeface="inherit"/>
                        </a:rPr>
                        <a:t>Risk factors</a:t>
                      </a:r>
                    </a:p>
                  </a:txBody>
                  <a:tcPr marL="76200" marR="76200" marT="76200" marB="76200" anchor="ctr">
                    <a:lnL>
                      <a:noFill/>
                    </a:lnL>
                    <a:lnR>
                      <a:noFill/>
                    </a:lnR>
                    <a:lnT>
                      <a:noFill/>
                    </a:lnT>
                    <a:lnB w="9525" cap="flat" cmpd="sng" algn="ctr">
                      <a:solidFill>
                        <a:srgbClr val="EEEEEE"/>
                      </a:solidFill>
                      <a:prstDash val="solid"/>
                      <a:round/>
                      <a:headEnd type="none" w="med" len="med"/>
                      <a:tailEnd type="none" w="med" len="med"/>
                    </a:lnB>
                    <a:solidFill>
                      <a:srgbClr val="B7C8E0"/>
                    </a:solidFill>
                  </a:tcPr>
                </a:tc>
                <a:tc>
                  <a:txBody>
                    <a:bodyPr/>
                    <a:lstStyle/>
                    <a:p>
                      <a:pPr algn="l" fontAlgn="ctr"/>
                      <a:r>
                        <a:rPr lang="en-US" sz="1200" b="1" dirty="0">
                          <a:effectLst/>
                          <a:latin typeface="inherit"/>
                        </a:rPr>
                        <a:t>Risk category</a:t>
                      </a:r>
                    </a:p>
                  </a:txBody>
                  <a:tcPr marL="76200" marR="76200" marT="76200" marB="76200" anchor="ctr">
                    <a:lnL>
                      <a:noFill/>
                    </a:lnL>
                    <a:lnR>
                      <a:noFill/>
                    </a:lnR>
                    <a:lnT>
                      <a:noFill/>
                    </a:lnT>
                    <a:lnB w="9525" cap="flat" cmpd="sng" algn="ctr">
                      <a:solidFill>
                        <a:srgbClr val="EEEEEE"/>
                      </a:solidFill>
                      <a:prstDash val="solid"/>
                      <a:round/>
                      <a:headEnd type="none" w="med" len="med"/>
                      <a:tailEnd type="none" w="med" len="med"/>
                    </a:lnB>
                    <a:solidFill>
                      <a:srgbClr val="B7C8E0"/>
                    </a:solidFill>
                  </a:tcPr>
                </a:tc>
                <a:tc>
                  <a:txBody>
                    <a:bodyPr/>
                    <a:lstStyle/>
                    <a:p>
                      <a:pPr algn="l" fontAlgn="ctr"/>
                      <a:r>
                        <a:rPr lang="en-US" sz="1200" b="1" dirty="0">
                          <a:effectLst/>
                          <a:latin typeface="inherit"/>
                        </a:rPr>
                        <a:t>3yr OS</a:t>
                      </a:r>
                      <a:r>
                        <a:rPr lang="en-US" sz="1200" b="1" u="none" strike="noStrike" baseline="30000" dirty="0">
                          <a:solidFill>
                            <a:srgbClr val="3971BF"/>
                          </a:solidFill>
                          <a:effectLst/>
                          <a:latin typeface="inherit"/>
                          <a:hlinkClick r:id="rId3"/>
                        </a:rPr>
                        <a:t>2</a:t>
                      </a:r>
                      <a:endParaRPr lang="en-US" sz="1200" b="1" dirty="0">
                        <a:effectLst/>
                        <a:latin typeface="inherit"/>
                      </a:endParaRPr>
                    </a:p>
                  </a:txBody>
                  <a:tcPr marL="76200" marR="76200" marT="76200" marB="76200" anchor="ctr">
                    <a:lnL>
                      <a:noFill/>
                    </a:lnL>
                    <a:lnR>
                      <a:noFill/>
                    </a:lnR>
                    <a:lnT>
                      <a:noFill/>
                    </a:lnT>
                    <a:lnB w="9525" cap="flat" cmpd="sng" algn="ctr">
                      <a:solidFill>
                        <a:srgbClr val="EEEEEE"/>
                      </a:solidFill>
                      <a:prstDash val="solid"/>
                      <a:round/>
                      <a:headEnd type="none" w="med" len="med"/>
                      <a:tailEnd type="none" w="med" len="med"/>
                    </a:lnB>
                    <a:solidFill>
                      <a:srgbClr val="B7C8E0"/>
                    </a:solidFill>
                  </a:tcPr>
                </a:tc>
                <a:extLst>
                  <a:ext uri="{0D108BD9-81ED-4DB2-BD59-A6C34878D82A}">
                    <a16:rowId xmlns:a16="http://schemas.microsoft.com/office/drawing/2014/main" val="782387494"/>
                  </a:ext>
                </a:extLst>
              </a:tr>
              <a:tr h="274320">
                <a:tc>
                  <a:txBody>
                    <a:bodyPr/>
                    <a:lstStyle/>
                    <a:p>
                      <a:pPr algn="l" fontAlgn="t"/>
                      <a:r>
                        <a:rPr lang="en-US" sz="1200">
                          <a:effectLst/>
                        </a:rPr>
                        <a:t>0 - 1</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effectLst/>
                        </a:rPr>
                        <a:t>Low</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effectLst/>
                        </a:rPr>
                        <a:t>91%</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671378394"/>
                  </a:ext>
                </a:extLst>
              </a:tr>
              <a:tr h="274320">
                <a:tc>
                  <a:txBody>
                    <a:bodyPr/>
                    <a:lstStyle/>
                    <a:p>
                      <a:pPr algn="l" fontAlgn="t"/>
                      <a:r>
                        <a:rPr lang="en-US" sz="1200" dirty="0">
                          <a:effectLst/>
                        </a:rPr>
                        <a:t>2</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tc>
                  <a:txBody>
                    <a:bodyPr/>
                    <a:lstStyle/>
                    <a:p>
                      <a:pPr algn="l" fontAlgn="t"/>
                      <a:r>
                        <a:rPr lang="en-US" sz="1200">
                          <a:effectLst/>
                        </a:rPr>
                        <a:t>Low-inter­mediate</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tc>
                  <a:txBody>
                    <a:bodyPr/>
                    <a:lstStyle/>
                    <a:p>
                      <a:pPr algn="l" fontAlgn="t"/>
                      <a:r>
                        <a:rPr lang="en-US" sz="1200" dirty="0">
                          <a:effectLst/>
                        </a:rPr>
                        <a:t>81%</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extLst>
                  <a:ext uri="{0D108BD9-81ED-4DB2-BD59-A6C34878D82A}">
                    <a16:rowId xmlns:a16="http://schemas.microsoft.com/office/drawing/2014/main" val="994330337"/>
                  </a:ext>
                </a:extLst>
              </a:tr>
              <a:tr h="274320">
                <a:tc>
                  <a:txBody>
                    <a:bodyPr/>
                    <a:lstStyle/>
                    <a:p>
                      <a:pPr algn="l" fontAlgn="t"/>
                      <a:r>
                        <a:rPr lang="en-US" sz="1200">
                          <a:effectLst/>
                        </a:rPr>
                        <a:t>3</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effectLst/>
                        </a:rPr>
                        <a:t>High-inter­mediate</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effectLst/>
                        </a:rPr>
                        <a:t>65%</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664295408"/>
                  </a:ext>
                </a:extLst>
              </a:tr>
              <a:tr h="274320">
                <a:tc>
                  <a:txBody>
                    <a:bodyPr/>
                    <a:lstStyle/>
                    <a:p>
                      <a:pPr algn="l" fontAlgn="t"/>
                      <a:r>
                        <a:rPr lang="en-US" sz="1200">
                          <a:effectLst/>
                        </a:rPr>
                        <a:t>4 - 5</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tc>
                  <a:txBody>
                    <a:bodyPr/>
                    <a:lstStyle/>
                    <a:p>
                      <a:pPr algn="l" fontAlgn="t"/>
                      <a:r>
                        <a:rPr lang="en-US" sz="1200">
                          <a:effectLst/>
                        </a:rPr>
                        <a:t>High</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tc>
                  <a:txBody>
                    <a:bodyPr/>
                    <a:lstStyle/>
                    <a:p>
                      <a:pPr algn="l" fontAlgn="t"/>
                      <a:r>
                        <a:rPr lang="en-US" sz="1200" dirty="0">
                          <a:effectLst/>
                        </a:rPr>
                        <a:t>59%</a:t>
                      </a:r>
                    </a:p>
                  </a:txBody>
                  <a:tcPr marL="76200" marR="76200" marT="76200" marB="76200">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DF1F7"/>
                    </a:solidFill>
                  </a:tcPr>
                </a:tc>
                <a:extLst>
                  <a:ext uri="{0D108BD9-81ED-4DB2-BD59-A6C34878D82A}">
                    <a16:rowId xmlns:a16="http://schemas.microsoft.com/office/drawing/2014/main" val="2948727284"/>
                  </a:ext>
                </a:extLst>
              </a:tr>
            </a:tbl>
          </a:graphicData>
        </a:graphic>
      </p:graphicFrame>
      <p:sp>
        <p:nvSpPr>
          <p:cNvPr id="9" name="Rounded Rectangular Callout 8"/>
          <p:cNvSpPr/>
          <p:nvPr/>
        </p:nvSpPr>
        <p:spPr>
          <a:xfrm>
            <a:off x="9307284" y="4513421"/>
            <a:ext cx="2819400" cy="1430179"/>
          </a:xfrm>
          <a:prstGeom prst="wedgeRoundRectCallout">
            <a:avLst>
              <a:gd name="adj1" fmla="val -77963"/>
              <a:gd name="adj2" fmla="val -17665"/>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bg1"/>
            </a:solidFill>
          </a:ln>
        </p:spPr>
        <p:txBody>
          <a:bodyPr vert="horz" wrap="square" lIns="91440" tIns="45720" rIns="91440" bIns="45720" numCol="1" rtlCol="0" anchor="t" anchorCtr="0" compatLnSpc="1">
            <a:prstTxWarp prst="textNoShape">
              <a:avLst/>
            </a:prstTxWarp>
            <a:spAutoFit/>
          </a:bodyPr>
          <a:lstStyle/>
          <a:p>
            <a:pPr marL="285750" marR="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kumimoji="0" lang="en-GB" sz="1200" b="0" i="0" u="none" strike="noStrike" cap="none" normalizeH="0" baseline="0" dirty="0">
                <a:ln>
                  <a:noFill/>
                </a:ln>
                <a:solidFill>
                  <a:schemeClr val="tx1"/>
                </a:solidFill>
                <a:effectLst/>
              </a:rPr>
              <a:t>Not widely available in clinical</a:t>
            </a:r>
            <a:r>
              <a:rPr kumimoji="0" lang="en-GB" sz="1200" b="0" i="0" u="none" strike="noStrike" cap="none" normalizeH="0" dirty="0">
                <a:ln>
                  <a:noFill/>
                </a:ln>
                <a:solidFill>
                  <a:schemeClr val="tx1"/>
                </a:solidFill>
                <a:effectLst/>
              </a:rPr>
              <a:t> practice</a:t>
            </a:r>
          </a:p>
          <a:p>
            <a:pPr marL="285750" marR="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en-GB" sz="1200" dirty="0" err="1"/>
              <a:t>Immunophenotyping</a:t>
            </a:r>
            <a:r>
              <a:rPr lang="en-GB" sz="1200" dirty="0"/>
              <a:t> algorithms are used as a surrogate, though with poorer correlation to treatment outcomes</a:t>
            </a:r>
            <a:endParaRPr kumimoji="0" lang="en-US" sz="1200" b="0" i="0" u="none" strike="noStrike" cap="none" normalizeH="0" baseline="0" dirty="0">
              <a:ln>
                <a:noFill/>
              </a:ln>
              <a:solidFill>
                <a:schemeClr val="tx1"/>
              </a:solidFill>
              <a:effectLst/>
            </a:endParaRPr>
          </a:p>
        </p:txBody>
      </p:sp>
      <p:sp>
        <p:nvSpPr>
          <p:cNvPr id="11" name="Rectangle 10">
            <a:extLst>
              <a:ext uri="{FF2B5EF4-FFF2-40B4-BE49-F238E27FC236}">
                <a16:creationId xmlns:a16="http://schemas.microsoft.com/office/drawing/2014/main" id="{4C986638-5A90-C44C-BE60-F1B767AD56EF}"/>
              </a:ext>
            </a:extLst>
          </p:cNvPr>
          <p:cNvSpPr/>
          <p:nvPr/>
        </p:nvSpPr>
        <p:spPr>
          <a:xfrm>
            <a:off x="10595664" y="6553051"/>
            <a:ext cx="1588897" cy="307777"/>
          </a:xfrm>
          <a:prstGeom prst="rect">
            <a:avLst/>
          </a:prstGeom>
        </p:spPr>
        <p:txBody>
          <a:bodyPr wrap="none">
            <a:spAutoFit/>
          </a:bodyPr>
          <a:lstStyle/>
          <a:p>
            <a:r>
              <a:rPr lang="en-US" dirty="0"/>
              <a:t>Edward </a:t>
            </a:r>
            <a:r>
              <a:rPr lang="en-US" dirty="0" err="1"/>
              <a:t>Bataillard</a:t>
            </a:r>
            <a:endParaRPr lang="en-US" dirty="0"/>
          </a:p>
        </p:txBody>
      </p:sp>
    </p:spTree>
    <p:extLst>
      <p:ext uri="{BB962C8B-B14F-4D97-AF65-F5344CB8AC3E}">
        <p14:creationId xmlns:p14="http://schemas.microsoft.com/office/powerpoint/2010/main" val="2035658766"/>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E5CE0B-3C61-CA47-A491-6AEEE1DEC71B}"/>
              </a:ext>
            </a:extLst>
          </p:cNvPr>
          <p:cNvPicPr>
            <a:picLocks noChangeAspect="1"/>
          </p:cNvPicPr>
          <p:nvPr/>
        </p:nvPicPr>
        <p:blipFill>
          <a:blip r:embed="rId2"/>
          <a:stretch>
            <a:fillRect/>
          </a:stretch>
        </p:blipFill>
        <p:spPr>
          <a:xfrm>
            <a:off x="6388100" y="842497"/>
            <a:ext cx="5803900" cy="5664200"/>
          </a:xfrm>
          <a:prstGeom prst="rect">
            <a:avLst/>
          </a:prstGeom>
        </p:spPr>
      </p:pic>
      <p:sp>
        <p:nvSpPr>
          <p:cNvPr id="6" name="Rectangle 5">
            <a:extLst>
              <a:ext uri="{FF2B5EF4-FFF2-40B4-BE49-F238E27FC236}">
                <a16:creationId xmlns:a16="http://schemas.microsoft.com/office/drawing/2014/main" id="{681F5990-1653-D04E-859D-9BF9350EA3D0}"/>
              </a:ext>
            </a:extLst>
          </p:cNvPr>
          <p:cNvSpPr/>
          <p:nvPr/>
        </p:nvSpPr>
        <p:spPr>
          <a:xfrm>
            <a:off x="6819880" y="6334780"/>
            <a:ext cx="4613764" cy="523220"/>
          </a:xfrm>
          <a:prstGeom prst="rect">
            <a:avLst/>
          </a:prstGeom>
        </p:spPr>
        <p:txBody>
          <a:bodyPr wrap="none">
            <a:spAutoFit/>
          </a:bodyPr>
          <a:lstStyle/>
          <a:p>
            <a:pPr algn="ctr" fontAlgn="base"/>
            <a:r>
              <a:rPr lang="en-US" dirty="0">
                <a:solidFill>
                  <a:srgbClr val="1A1A1A"/>
                </a:solidFill>
                <a:latin typeface="inherit"/>
              </a:rPr>
              <a:t>A Predictive Model for Aggressive Non-Hodgkin's Lymphoma</a:t>
            </a:r>
          </a:p>
          <a:p>
            <a:pPr algn="ctr" fontAlgn="base"/>
            <a:r>
              <a:rPr lang="en-US" dirty="0">
                <a:solidFill>
                  <a:srgbClr val="1A1A1A"/>
                </a:solidFill>
                <a:latin typeface="inherit"/>
              </a:rPr>
              <a:t>NEJM 1993</a:t>
            </a:r>
            <a:endParaRPr lang="en-US" dirty="0">
              <a:solidFill>
                <a:srgbClr val="1A1A1A"/>
              </a:solidFill>
              <a:latin typeface="ff-quadraat-web-pro"/>
            </a:endParaRPr>
          </a:p>
        </p:txBody>
      </p:sp>
      <p:sp>
        <p:nvSpPr>
          <p:cNvPr id="7" name="Rectangle 6">
            <a:extLst>
              <a:ext uri="{FF2B5EF4-FFF2-40B4-BE49-F238E27FC236}">
                <a16:creationId xmlns:a16="http://schemas.microsoft.com/office/drawing/2014/main" id="{EB97D8E6-B2A1-1342-8CDE-94C2F7290A7C}"/>
              </a:ext>
            </a:extLst>
          </p:cNvPr>
          <p:cNvSpPr/>
          <p:nvPr/>
        </p:nvSpPr>
        <p:spPr>
          <a:xfrm>
            <a:off x="658334" y="3110487"/>
            <a:ext cx="5589202" cy="3046988"/>
          </a:xfrm>
          <a:prstGeom prst="rect">
            <a:avLst/>
          </a:prstGeom>
        </p:spPr>
        <p:txBody>
          <a:bodyPr wrap="square">
            <a:spAutoFit/>
          </a:bodyPr>
          <a:lstStyle/>
          <a:p>
            <a:r>
              <a:rPr lang="en-US" sz="2000" dirty="0">
                <a:solidFill>
                  <a:srgbClr val="4D4D4D"/>
                </a:solidFill>
                <a:latin typeface="ff-quadraat-web-pro"/>
              </a:rPr>
              <a:t>To develop a better prognostic-factor model for aggressive non-Hodgkin's lymphoma </a:t>
            </a:r>
            <a:r>
              <a:rPr lang="en-US" sz="2000" b="1" dirty="0">
                <a:solidFill>
                  <a:srgbClr val="4D4D4D"/>
                </a:solidFill>
                <a:latin typeface="ff-quadraat-web-pro"/>
              </a:rPr>
              <a:t>16 institutions and cooperative groups </a:t>
            </a:r>
            <a:r>
              <a:rPr lang="en-US" sz="2000" dirty="0">
                <a:solidFill>
                  <a:srgbClr val="4D4D4D"/>
                </a:solidFill>
                <a:latin typeface="ff-quadraat-web-pro"/>
              </a:rPr>
              <a:t>in the United States, Europe, and Canada participated </a:t>
            </a:r>
            <a:r>
              <a:rPr lang="en-US" sz="2000" b="1" dirty="0">
                <a:solidFill>
                  <a:srgbClr val="4D4D4D"/>
                </a:solidFill>
                <a:latin typeface="ff-quadraat-web-pro"/>
              </a:rPr>
              <a:t>pooled together approximately 2,000 patients with complete data</a:t>
            </a:r>
          </a:p>
          <a:p>
            <a:endParaRPr lang="en-US" sz="2000" b="1" dirty="0">
              <a:solidFill>
                <a:srgbClr val="4D4D4D"/>
              </a:solidFill>
              <a:latin typeface="ff-quadraat-web-pro"/>
            </a:endParaRPr>
          </a:p>
          <a:p>
            <a:r>
              <a:rPr lang="en-US" sz="2400" b="1" dirty="0"/>
              <a:t>The step-down regression analysis of overall survival in the training sample evaluated 12 variables.</a:t>
            </a:r>
            <a:endParaRPr lang="en-US" sz="3600" b="1" dirty="0"/>
          </a:p>
        </p:txBody>
      </p:sp>
      <p:pic>
        <p:nvPicPr>
          <p:cNvPr id="8" name="Picture 7">
            <a:extLst>
              <a:ext uri="{FF2B5EF4-FFF2-40B4-BE49-F238E27FC236}">
                <a16:creationId xmlns:a16="http://schemas.microsoft.com/office/drawing/2014/main" id="{0BB088F8-50CA-1F42-BACA-5741FF5217DE}"/>
              </a:ext>
            </a:extLst>
          </p:cNvPr>
          <p:cNvPicPr>
            <a:picLocks noChangeAspect="1"/>
          </p:cNvPicPr>
          <p:nvPr/>
        </p:nvPicPr>
        <p:blipFill>
          <a:blip r:embed="rId3"/>
          <a:stretch>
            <a:fillRect/>
          </a:stretch>
        </p:blipFill>
        <p:spPr>
          <a:xfrm>
            <a:off x="251596" y="1534635"/>
            <a:ext cx="7422834" cy="956444"/>
          </a:xfrm>
          <a:prstGeom prst="rect">
            <a:avLst/>
          </a:prstGeom>
          <a:ln>
            <a:solidFill>
              <a:schemeClr val="accent3"/>
            </a:solidFill>
          </a:ln>
        </p:spPr>
      </p:pic>
      <p:sp>
        <p:nvSpPr>
          <p:cNvPr id="10" name="Title 1">
            <a:extLst>
              <a:ext uri="{FF2B5EF4-FFF2-40B4-BE49-F238E27FC236}">
                <a16:creationId xmlns:a16="http://schemas.microsoft.com/office/drawing/2014/main" id="{B1EAFA3C-9D5F-964E-9971-26B08F3C1A29}"/>
              </a:ext>
            </a:extLst>
          </p:cNvPr>
          <p:cNvSpPr>
            <a:spLocks noGrp="1"/>
          </p:cNvSpPr>
          <p:nvPr>
            <p:ph type="title"/>
          </p:nvPr>
        </p:nvSpPr>
        <p:spPr>
          <a:xfrm>
            <a:off x="517770" y="452440"/>
            <a:ext cx="11150599" cy="561974"/>
          </a:xfrm>
        </p:spPr>
        <p:txBody>
          <a:bodyPr/>
          <a:lstStyle/>
          <a:p>
            <a:r>
              <a:rPr lang="en-US" dirty="0"/>
              <a:t>Efforts in 1993 Led to Defining the International Prognostic Index based on Clinical Characteristics</a:t>
            </a:r>
          </a:p>
        </p:txBody>
      </p:sp>
      <p:sp>
        <p:nvSpPr>
          <p:cNvPr id="11" name="Rectangle 10">
            <a:extLst>
              <a:ext uri="{FF2B5EF4-FFF2-40B4-BE49-F238E27FC236}">
                <a16:creationId xmlns:a16="http://schemas.microsoft.com/office/drawing/2014/main" id="{981285C7-488A-A04F-9DB2-FEB68CD0CAF3}"/>
              </a:ext>
            </a:extLst>
          </p:cNvPr>
          <p:cNvSpPr/>
          <p:nvPr/>
        </p:nvSpPr>
        <p:spPr>
          <a:xfrm>
            <a:off x="10892118" y="3792071"/>
            <a:ext cx="1156447" cy="927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93E709-9DB2-F541-A978-89B3E8A49D40}"/>
              </a:ext>
            </a:extLst>
          </p:cNvPr>
          <p:cNvSpPr/>
          <p:nvPr/>
        </p:nvSpPr>
        <p:spPr>
          <a:xfrm>
            <a:off x="10892117" y="2629276"/>
            <a:ext cx="1156447" cy="927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73A7CA-68BA-8141-8DDB-9AA4C5CDE494}"/>
              </a:ext>
            </a:extLst>
          </p:cNvPr>
          <p:cNvSpPr/>
          <p:nvPr/>
        </p:nvSpPr>
        <p:spPr>
          <a:xfrm>
            <a:off x="10892117" y="4879978"/>
            <a:ext cx="1156447" cy="927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724299"/>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17770" y="452439"/>
            <a:ext cx="11150599" cy="1097633"/>
          </a:xfrm>
        </p:spPr>
        <p:txBody>
          <a:bodyPr/>
          <a:lstStyle/>
          <a:p>
            <a:pPr lvl="0"/>
            <a:r>
              <a:rPr lang="en-US" dirty="0"/>
              <a:t>Efforts in 2019 Are Leading Toward Definitions of Novel Prognostic Subgroup Classifications Utilizing Genomics</a:t>
            </a:r>
          </a:p>
        </p:txBody>
      </p:sp>
      <p:pic>
        <p:nvPicPr>
          <p:cNvPr id="8" name="Google Shape;147;p22">
            <a:extLst>
              <a:ext uri="{FF2B5EF4-FFF2-40B4-BE49-F238E27FC236}">
                <a16:creationId xmlns:a16="http://schemas.microsoft.com/office/drawing/2014/main" id="{351A1673-6CB9-E549-A66E-F6DDF9983792}"/>
              </a:ext>
            </a:extLst>
          </p:cNvPr>
          <p:cNvPicPr preferRelativeResize="0"/>
          <p:nvPr/>
        </p:nvPicPr>
        <p:blipFill rotWithShape="1">
          <a:blip r:embed="rId3">
            <a:alphaModFix/>
          </a:blip>
          <a:srcRect/>
          <a:stretch/>
        </p:blipFill>
        <p:spPr>
          <a:xfrm>
            <a:off x="406675" y="1950183"/>
            <a:ext cx="5251319" cy="2325459"/>
          </a:xfrm>
          <a:prstGeom prst="rect">
            <a:avLst/>
          </a:prstGeom>
          <a:noFill/>
          <a:ln w="9525" cap="flat" cmpd="sng">
            <a:solidFill>
              <a:schemeClr val="accent3"/>
            </a:solidFill>
            <a:prstDash val="solid"/>
            <a:round/>
            <a:headEnd type="none" w="sm" len="sm"/>
            <a:tailEnd type="none" w="sm" len="sm"/>
          </a:ln>
        </p:spPr>
      </p:pic>
      <p:pic>
        <p:nvPicPr>
          <p:cNvPr id="9" name="Google Shape;148;p22">
            <a:extLst>
              <a:ext uri="{FF2B5EF4-FFF2-40B4-BE49-F238E27FC236}">
                <a16:creationId xmlns:a16="http://schemas.microsoft.com/office/drawing/2014/main" id="{5F23227B-0D24-8147-9546-95A8C61197EF}"/>
              </a:ext>
            </a:extLst>
          </p:cNvPr>
          <p:cNvPicPr preferRelativeResize="0"/>
          <p:nvPr/>
        </p:nvPicPr>
        <p:blipFill rotWithShape="1">
          <a:blip r:embed="rId4">
            <a:alphaModFix/>
          </a:blip>
          <a:srcRect l="12555" r="6319"/>
          <a:stretch/>
        </p:blipFill>
        <p:spPr>
          <a:xfrm>
            <a:off x="7099264" y="1950183"/>
            <a:ext cx="3948557" cy="2471079"/>
          </a:xfrm>
          <a:prstGeom prst="rect">
            <a:avLst/>
          </a:prstGeom>
          <a:noFill/>
          <a:ln w="9525" cap="flat" cmpd="sng">
            <a:solidFill>
              <a:schemeClr val="accent3"/>
            </a:solidFill>
            <a:prstDash val="solid"/>
            <a:round/>
            <a:headEnd type="none" w="sm" len="sm"/>
            <a:tailEnd type="none" w="sm" len="sm"/>
          </a:ln>
        </p:spPr>
      </p:pic>
      <p:pic>
        <p:nvPicPr>
          <p:cNvPr id="10" name="Google Shape;149;p22">
            <a:extLst>
              <a:ext uri="{FF2B5EF4-FFF2-40B4-BE49-F238E27FC236}">
                <a16:creationId xmlns:a16="http://schemas.microsoft.com/office/drawing/2014/main" id="{7A65CB17-02FB-144E-A885-69336A35DF7F}"/>
              </a:ext>
            </a:extLst>
          </p:cNvPr>
          <p:cNvPicPr preferRelativeResize="0"/>
          <p:nvPr/>
        </p:nvPicPr>
        <p:blipFill rotWithShape="1">
          <a:blip r:embed="rId5">
            <a:alphaModFix/>
          </a:blip>
          <a:srcRect/>
          <a:stretch/>
        </p:blipFill>
        <p:spPr>
          <a:xfrm>
            <a:off x="4462720" y="4102791"/>
            <a:ext cx="3628513" cy="2508479"/>
          </a:xfrm>
          <a:prstGeom prst="rect">
            <a:avLst/>
          </a:prstGeom>
          <a:noFill/>
          <a:ln w="9525" cap="flat" cmpd="sng">
            <a:solidFill>
              <a:schemeClr val="accent3"/>
            </a:solidFill>
            <a:prstDash val="solid"/>
            <a:round/>
            <a:headEnd type="none" w="sm" len="sm"/>
            <a:tailEnd type="none" w="sm" len="sm"/>
          </a:ln>
        </p:spPr>
      </p:pic>
      <p:sp>
        <p:nvSpPr>
          <p:cNvPr id="4" name="TextBox 3">
            <a:extLst>
              <a:ext uri="{FF2B5EF4-FFF2-40B4-BE49-F238E27FC236}">
                <a16:creationId xmlns:a16="http://schemas.microsoft.com/office/drawing/2014/main" id="{C26F4251-A67E-EF4A-BFBA-F706E6876943}"/>
              </a:ext>
            </a:extLst>
          </p:cNvPr>
          <p:cNvSpPr txBox="1"/>
          <p:nvPr/>
        </p:nvSpPr>
        <p:spPr>
          <a:xfrm>
            <a:off x="8606118" y="4421262"/>
            <a:ext cx="3882973" cy="707886"/>
          </a:xfrm>
          <a:prstGeom prst="rect">
            <a:avLst/>
          </a:prstGeom>
          <a:noFill/>
        </p:spPr>
        <p:txBody>
          <a:bodyPr wrap="square" rtlCol="0">
            <a:spAutoFit/>
          </a:bodyPr>
          <a:lstStyle/>
          <a:p>
            <a:r>
              <a:rPr lang="en-US" sz="2000" b="1" dirty="0"/>
              <a:t>Semi-supervised (n=~560)</a:t>
            </a:r>
          </a:p>
          <a:p>
            <a:r>
              <a:rPr lang="en-US" sz="2000" dirty="0"/>
              <a:t>Seed based genetic algorithm</a:t>
            </a:r>
          </a:p>
        </p:txBody>
      </p:sp>
      <p:sp>
        <p:nvSpPr>
          <p:cNvPr id="14" name="TextBox 13">
            <a:extLst>
              <a:ext uri="{FF2B5EF4-FFF2-40B4-BE49-F238E27FC236}">
                <a16:creationId xmlns:a16="http://schemas.microsoft.com/office/drawing/2014/main" id="{AFBEEFB8-B0B7-4C43-A672-B8F2085F05A3}"/>
              </a:ext>
            </a:extLst>
          </p:cNvPr>
          <p:cNvSpPr txBox="1"/>
          <p:nvPr/>
        </p:nvSpPr>
        <p:spPr>
          <a:xfrm>
            <a:off x="1385048" y="5967030"/>
            <a:ext cx="3721618" cy="707886"/>
          </a:xfrm>
          <a:prstGeom prst="rect">
            <a:avLst/>
          </a:prstGeom>
          <a:noFill/>
        </p:spPr>
        <p:txBody>
          <a:bodyPr wrap="square" rtlCol="0">
            <a:spAutoFit/>
          </a:bodyPr>
          <a:lstStyle/>
          <a:p>
            <a:r>
              <a:rPr lang="en-US" sz="2000" b="1" dirty="0"/>
              <a:t>Supervised (n=~1000)</a:t>
            </a:r>
          </a:p>
          <a:p>
            <a:r>
              <a:rPr lang="en-US" sz="2000" dirty="0"/>
              <a:t>Cox elastic-net regression</a:t>
            </a:r>
            <a:endParaRPr lang="en-US" sz="2000" b="1" dirty="0"/>
          </a:p>
        </p:txBody>
      </p:sp>
      <p:sp>
        <p:nvSpPr>
          <p:cNvPr id="15" name="TextBox 14">
            <a:extLst>
              <a:ext uri="{FF2B5EF4-FFF2-40B4-BE49-F238E27FC236}">
                <a16:creationId xmlns:a16="http://schemas.microsoft.com/office/drawing/2014/main" id="{E8D8AB59-E383-4048-BD70-C92B9A211071}"/>
              </a:ext>
            </a:extLst>
          </p:cNvPr>
          <p:cNvSpPr txBox="1"/>
          <p:nvPr/>
        </p:nvSpPr>
        <p:spPr>
          <a:xfrm>
            <a:off x="309282" y="4339288"/>
            <a:ext cx="4047565" cy="707886"/>
          </a:xfrm>
          <a:prstGeom prst="rect">
            <a:avLst/>
          </a:prstGeom>
          <a:noFill/>
        </p:spPr>
        <p:txBody>
          <a:bodyPr wrap="square" rtlCol="0">
            <a:spAutoFit/>
          </a:bodyPr>
          <a:lstStyle/>
          <a:p>
            <a:r>
              <a:rPr lang="en-US" sz="2000" b="1" dirty="0"/>
              <a:t>Unsupervised (n=~300)</a:t>
            </a:r>
          </a:p>
          <a:p>
            <a:r>
              <a:rPr lang="en-US" sz="2000" dirty="0"/>
              <a:t>Non-negative matrix factorization</a:t>
            </a:r>
          </a:p>
        </p:txBody>
      </p:sp>
    </p:spTree>
    <p:extLst>
      <p:ext uri="{BB962C8B-B14F-4D97-AF65-F5344CB8AC3E}">
        <p14:creationId xmlns:p14="http://schemas.microsoft.com/office/powerpoint/2010/main" val="1126992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0F67-9860-414C-AEAF-581CBFE5B8E0}"/>
              </a:ext>
            </a:extLst>
          </p:cNvPr>
          <p:cNvSpPr>
            <a:spLocks noGrp="1"/>
          </p:cNvSpPr>
          <p:nvPr>
            <p:ph type="title"/>
          </p:nvPr>
        </p:nvSpPr>
        <p:spPr/>
        <p:txBody>
          <a:bodyPr/>
          <a:lstStyle/>
          <a:p>
            <a:r>
              <a:rPr lang="en-US" dirty="0"/>
              <a:t>Novel Molecular Methods Require Statisticians and Computational Biologists</a:t>
            </a:r>
          </a:p>
        </p:txBody>
      </p:sp>
      <p:sp>
        <p:nvSpPr>
          <p:cNvPr id="3" name="Text Placeholder 2">
            <a:extLst>
              <a:ext uri="{FF2B5EF4-FFF2-40B4-BE49-F238E27FC236}">
                <a16:creationId xmlns:a16="http://schemas.microsoft.com/office/drawing/2014/main" id="{087CAF3B-9F79-994F-8239-060650E75E01}"/>
              </a:ext>
            </a:extLst>
          </p:cNvPr>
          <p:cNvSpPr>
            <a:spLocks noGrp="1"/>
          </p:cNvSpPr>
          <p:nvPr>
            <p:ph type="body" idx="1"/>
          </p:nvPr>
        </p:nvSpPr>
        <p:spPr>
          <a:xfrm>
            <a:off x="529494" y="1389382"/>
            <a:ext cx="11138876" cy="4471988"/>
          </a:xfrm>
        </p:spPr>
        <p:txBody>
          <a:bodyPr/>
          <a:lstStyle/>
          <a:p>
            <a:r>
              <a:rPr lang="en-US" dirty="0" err="1"/>
              <a:t>Chapuy</a:t>
            </a:r>
            <a:r>
              <a:rPr lang="en-US" dirty="0"/>
              <a:t> et al (N = ~300)</a:t>
            </a:r>
          </a:p>
          <a:p>
            <a:pPr lvl="1"/>
            <a:r>
              <a:rPr lang="en-US" b="1" dirty="0"/>
              <a:t>Unsupervised </a:t>
            </a:r>
            <a:r>
              <a:rPr lang="en-US" dirty="0"/>
              <a:t>approach utilizing Non-negative Matrix Factorization (NMF)</a:t>
            </a:r>
          </a:p>
          <a:p>
            <a:pPr lvl="2"/>
            <a:r>
              <a:rPr lang="en-US" dirty="0"/>
              <a:t>Approximate A ~ W H with a cost function:</a:t>
            </a:r>
          </a:p>
          <a:p>
            <a:pPr lvl="2"/>
            <a:r>
              <a:rPr lang="en-US" dirty="0"/>
              <a:t>Define clusters using basis</a:t>
            </a:r>
          </a:p>
        </p:txBody>
      </p:sp>
      <p:pic>
        <p:nvPicPr>
          <p:cNvPr id="4" name="Picture 3">
            <a:extLst>
              <a:ext uri="{FF2B5EF4-FFF2-40B4-BE49-F238E27FC236}">
                <a16:creationId xmlns:a16="http://schemas.microsoft.com/office/drawing/2014/main" id="{73A29C56-8239-6245-975F-C872A90B43B9}"/>
              </a:ext>
            </a:extLst>
          </p:cNvPr>
          <p:cNvPicPr>
            <a:picLocks noChangeAspect="1"/>
          </p:cNvPicPr>
          <p:nvPr/>
        </p:nvPicPr>
        <p:blipFill>
          <a:blip r:embed="rId2"/>
          <a:stretch>
            <a:fillRect/>
          </a:stretch>
        </p:blipFill>
        <p:spPr>
          <a:xfrm>
            <a:off x="5823859" y="2630456"/>
            <a:ext cx="5562596" cy="1390649"/>
          </a:xfrm>
          <a:prstGeom prst="rect">
            <a:avLst/>
          </a:prstGeom>
        </p:spPr>
      </p:pic>
      <p:pic>
        <p:nvPicPr>
          <p:cNvPr id="3074" name="Picture 2" descr="https://lh5.googleusercontent.com/cGx8O4h01c22nt2WUDS4CyxgHP2Shm4BMYQHkjMhxdBawitZsF7yo1Ba-9Hwhqu_KITSLWQm1taDetzuloNtef25ZH4ZGz8llUQdaVMIrHjVjG61PdnRm_LygHsW6YMPYeq5F61QSJ4">
            <a:extLst>
              <a:ext uri="{FF2B5EF4-FFF2-40B4-BE49-F238E27FC236}">
                <a16:creationId xmlns:a16="http://schemas.microsoft.com/office/drawing/2014/main" id="{C80CA735-40E8-D04D-A44A-139456EF3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03"/>
          <a:stretch/>
        </p:blipFill>
        <p:spPr bwMode="auto">
          <a:xfrm>
            <a:off x="6093069" y="4076587"/>
            <a:ext cx="2917665" cy="2656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lh5.googleusercontent.com/cGx8O4h01c22nt2WUDS4CyxgHP2Shm4BMYQHkjMhxdBawitZsF7yo1Ba-9Hwhqu_KITSLWQm1taDetzuloNtef25ZH4ZGz8llUQdaVMIrHjVjG61PdnRm_LygHsW6YMPYeq5F61QSJ4">
            <a:extLst>
              <a:ext uri="{FF2B5EF4-FFF2-40B4-BE49-F238E27FC236}">
                <a16:creationId xmlns:a16="http://schemas.microsoft.com/office/drawing/2014/main" id="{D4713CE2-6E70-8E4A-B54C-F8B0FA350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77"/>
          <a:stretch/>
        </p:blipFill>
        <p:spPr bwMode="auto">
          <a:xfrm>
            <a:off x="9850458" y="3951709"/>
            <a:ext cx="1329172" cy="2906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8B9DC-C31A-F84A-AB71-47AADD16D420}"/>
              </a:ext>
            </a:extLst>
          </p:cNvPr>
          <p:cNvSpPr txBox="1"/>
          <p:nvPr/>
        </p:nvSpPr>
        <p:spPr>
          <a:xfrm>
            <a:off x="10350640" y="2558147"/>
            <a:ext cx="273817" cy="369332"/>
          </a:xfrm>
          <a:prstGeom prst="rect">
            <a:avLst/>
          </a:prstGeom>
          <a:solidFill>
            <a:schemeClr val="bg1"/>
          </a:solidFill>
        </p:spPr>
        <p:txBody>
          <a:bodyPr wrap="square" rtlCol="0">
            <a:spAutoFit/>
          </a:bodyPr>
          <a:lstStyle/>
          <a:p>
            <a:r>
              <a:rPr lang="en-US" sz="1800" dirty="0"/>
              <a:t>A</a:t>
            </a:r>
          </a:p>
        </p:txBody>
      </p:sp>
      <p:pic>
        <p:nvPicPr>
          <p:cNvPr id="7" name="Picture 6">
            <a:extLst>
              <a:ext uri="{FF2B5EF4-FFF2-40B4-BE49-F238E27FC236}">
                <a16:creationId xmlns:a16="http://schemas.microsoft.com/office/drawing/2014/main" id="{AB0946FA-E389-ED42-BA33-86D648ACAA74}"/>
              </a:ext>
            </a:extLst>
          </p:cNvPr>
          <p:cNvPicPr>
            <a:picLocks noChangeAspect="1"/>
          </p:cNvPicPr>
          <p:nvPr/>
        </p:nvPicPr>
        <p:blipFill>
          <a:blip r:embed="rId4"/>
          <a:stretch>
            <a:fillRect/>
          </a:stretch>
        </p:blipFill>
        <p:spPr>
          <a:xfrm>
            <a:off x="6653729" y="2206992"/>
            <a:ext cx="3567396" cy="615221"/>
          </a:xfrm>
          <a:prstGeom prst="rect">
            <a:avLst/>
          </a:prstGeom>
        </p:spPr>
      </p:pic>
      <p:sp>
        <p:nvSpPr>
          <p:cNvPr id="9" name="Rectangle 1">
            <a:extLst>
              <a:ext uri="{FF2B5EF4-FFF2-40B4-BE49-F238E27FC236}">
                <a16:creationId xmlns:a16="http://schemas.microsoft.com/office/drawing/2014/main" id="{D524D853-5C10-B642-99F8-B0D4FF31C374}"/>
              </a:ext>
            </a:extLst>
          </p:cNvPr>
          <p:cNvSpPr>
            <a:spLocks noChangeArrowheads="1"/>
          </p:cNvSpPr>
          <p:nvPr/>
        </p:nvSpPr>
        <p:spPr bwMode="auto">
          <a:xfrm>
            <a:off x="1366800" y="6072838"/>
            <a:ext cx="238397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333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Chapuy</a:t>
            </a: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et al., Cell 2018</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descr="https://lh6.googleusercontent.com/bV_UwDb1tBoKh6fw-OXvpwZoB2r96BjTG5S-AmenfpN6mw59mp-s3yZWK9R4QR6hKUMfIN-Ojr1u_NPUlbQ9uI4hEf9rQbQvv7XMHLGzKcxMf53FTIYoqfp81a1ag9dsPtmzCNMLd28">
            <a:extLst>
              <a:ext uri="{FF2B5EF4-FFF2-40B4-BE49-F238E27FC236}">
                <a16:creationId xmlns:a16="http://schemas.microsoft.com/office/drawing/2014/main" id="{5F06838D-E3C6-594D-A84C-D78D434A9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11" y="2927479"/>
            <a:ext cx="3325331" cy="369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77171"/>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C2AF-60E8-8E46-9DDB-1C142CB18AB7}"/>
              </a:ext>
            </a:extLst>
          </p:cNvPr>
          <p:cNvSpPr>
            <a:spLocks noGrp="1"/>
          </p:cNvSpPr>
          <p:nvPr>
            <p:ph type="title"/>
          </p:nvPr>
        </p:nvSpPr>
        <p:spPr/>
        <p:txBody>
          <a:bodyPr/>
          <a:lstStyle/>
          <a:p>
            <a:r>
              <a:rPr lang="en-US" dirty="0"/>
              <a:t>Genentech has run a few 1L DLBCL clinical trials…</a:t>
            </a:r>
          </a:p>
        </p:txBody>
      </p:sp>
      <p:sp>
        <p:nvSpPr>
          <p:cNvPr id="3" name="Text Placeholder 2">
            <a:extLst>
              <a:ext uri="{FF2B5EF4-FFF2-40B4-BE49-F238E27FC236}">
                <a16:creationId xmlns:a16="http://schemas.microsoft.com/office/drawing/2014/main" id="{CA1A54EC-2088-A243-9BF2-0E16F28444AF}"/>
              </a:ext>
            </a:extLst>
          </p:cNvPr>
          <p:cNvSpPr>
            <a:spLocks noGrp="1"/>
          </p:cNvSpPr>
          <p:nvPr>
            <p:ph type="body" idx="1"/>
          </p:nvPr>
        </p:nvSpPr>
        <p:spPr>
          <a:xfrm>
            <a:off x="529494" y="1389382"/>
            <a:ext cx="11490710" cy="4471988"/>
          </a:xfrm>
        </p:spPr>
        <p:txBody>
          <a:bodyPr/>
          <a:lstStyle/>
          <a:p>
            <a:pPr marL="114300" indent="0">
              <a:buNone/>
            </a:pPr>
            <a:r>
              <a:rPr lang="en-US" sz="2800" b="1" dirty="0"/>
              <a:t>Question: </a:t>
            </a:r>
            <a:r>
              <a:rPr lang="en-US" sz="2800" dirty="0"/>
              <a:t>Can we reproduce the results from these methods and inform new clinical trial development?</a:t>
            </a:r>
            <a:br>
              <a:rPr lang="en-US" sz="2800" dirty="0"/>
            </a:br>
            <a:endParaRPr lang="en-US" sz="2800" dirty="0"/>
          </a:p>
        </p:txBody>
      </p:sp>
      <p:graphicFrame>
        <p:nvGraphicFramePr>
          <p:cNvPr id="4" name="Google Shape;175;p24">
            <a:extLst>
              <a:ext uri="{FF2B5EF4-FFF2-40B4-BE49-F238E27FC236}">
                <a16:creationId xmlns:a16="http://schemas.microsoft.com/office/drawing/2014/main" id="{3DE72751-2EA0-E048-9455-D977FFDB7D68}"/>
              </a:ext>
            </a:extLst>
          </p:cNvPr>
          <p:cNvGraphicFramePr/>
          <p:nvPr>
            <p:extLst>
              <p:ext uri="{D42A27DB-BD31-4B8C-83A1-F6EECF244321}">
                <p14:modId xmlns:p14="http://schemas.microsoft.com/office/powerpoint/2010/main" val="501141479"/>
              </p:ext>
            </p:extLst>
          </p:nvPr>
        </p:nvGraphicFramePr>
        <p:xfrm>
          <a:off x="1039325" y="3125267"/>
          <a:ext cx="4172783" cy="2385211"/>
        </p:xfrm>
        <a:graphic>
          <a:graphicData uri="http://schemas.openxmlformats.org/drawingml/2006/table">
            <a:tbl>
              <a:tblPr>
                <a:noFill/>
              </a:tblPr>
              <a:tblGrid>
                <a:gridCol w="1189387">
                  <a:extLst>
                    <a:ext uri="{9D8B030D-6E8A-4147-A177-3AD203B41FA5}">
                      <a16:colId xmlns:a16="http://schemas.microsoft.com/office/drawing/2014/main" val="20000"/>
                    </a:ext>
                  </a:extLst>
                </a:gridCol>
                <a:gridCol w="901033">
                  <a:extLst>
                    <a:ext uri="{9D8B030D-6E8A-4147-A177-3AD203B41FA5}">
                      <a16:colId xmlns:a16="http://schemas.microsoft.com/office/drawing/2014/main" val="20001"/>
                    </a:ext>
                  </a:extLst>
                </a:gridCol>
                <a:gridCol w="1281445">
                  <a:extLst>
                    <a:ext uri="{9D8B030D-6E8A-4147-A177-3AD203B41FA5}">
                      <a16:colId xmlns:a16="http://schemas.microsoft.com/office/drawing/2014/main" val="20002"/>
                    </a:ext>
                  </a:extLst>
                </a:gridCol>
                <a:gridCol w="800918">
                  <a:extLst>
                    <a:ext uri="{9D8B030D-6E8A-4147-A177-3AD203B41FA5}">
                      <a16:colId xmlns:a16="http://schemas.microsoft.com/office/drawing/2014/main" val="20005"/>
                    </a:ext>
                  </a:extLst>
                </a:gridCol>
              </a:tblGrid>
              <a:tr h="500332">
                <a:tc>
                  <a:txBody>
                    <a:bodyPr/>
                    <a:lstStyle/>
                    <a:p>
                      <a:pPr marL="0" marR="0" lvl="0" indent="0" algn="ctr" rtl="0">
                        <a:spcBef>
                          <a:spcPts val="0"/>
                        </a:spcBef>
                        <a:spcAft>
                          <a:spcPts val="0"/>
                        </a:spcAft>
                        <a:buNone/>
                      </a:pPr>
                      <a:r>
                        <a:rPr lang="en" sz="2000" b="1" u="none" strike="noStrike" cap="none" dirty="0">
                          <a:solidFill>
                            <a:schemeClr val="bg1"/>
                          </a:solidFill>
                        </a:rPr>
                        <a:t>Trial</a:t>
                      </a:r>
                      <a:endParaRPr sz="2800"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2000" b="1" u="none" strike="noStrike" cap="none" dirty="0">
                          <a:solidFill>
                            <a:schemeClr val="bg1"/>
                          </a:solidFill>
                        </a:rPr>
                        <a:t>Phase</a:t>
                      </a:r>
                      <a:endParaRPr sz="2000"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2000" b="1" u="none" strike="noStrike" cap="none" dirty="0">
                          <a:solidFill>
                            <a:schemeClr val="bg1"/>
                          </a:solidFill>
                        </a:rPr>
                        <a:t>Indication</a:t>
                      </a:r>
                      <a:endParaRPr sz="2000"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2000" b="1" u="none" strike="noStrike" cap="none" dirty="0">
                          <a:solidFill>
                            <a:schemeClr val="bg1"/>
                          </a:solidFill>
                        </a:rPr>
                        <a:t> N</a:t>
                      </a:r>
                      <a:endParaRPr sz="2000" b="1" u="none" strike="noStrike" cap="none" dirty="0">
                        <a:solidFill>
                          <a:schemeClr val="bg1"/>
                        </a:solidFill>
                      </a:endParaRPr>
                    </a:p>
                  </a:txBody>
                  <a:tcPr marL="22546" marR="22546" marT="15053" marB="150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29277">
                <a:tc>
                  <a:txBody>
                    <a:bodyPr/>
                    <a:lstStyle/>
                    <a:p>
                      <a:pPr marL="0" marR="0" lvl="0" indent="0" algn="ctr" rtl="0">
                        <a:lnSpc>
                          <a:spcPct val="100000"/>
                        </a:lnSpc>
                        <a:spcBef>
                          <a:spcPts val="0"/>
                        </a:spcBef>
                        <a:spcAft>
                          <a:spcPts val="0"/>
                        </a:spcAft>
                        <a:buClr>
                          <a:schemeClr val="dk1"/>
                        </a:buClr>
                        <a:buSzPts val="1400"/>
                        <a:buFont typeface="Arial"/>
                        <a:buNone/>
                      </a:pPr>
                      <a:r>
                        <a:rPr lang="en" sz="2000" b="1" u="none" strike="noStrike" cap="none" dirty="0">
                          <a:solidFill>
                            <a:schemeClr val="bg1"/>
                          </a:solidFill>
                        </a:rPr>
                        <a:t>MAIN</a:t>
                      </a:r>
                      <a:endParaRPr sz="28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2000" u="none" strike="noStrike" cap="none" dirty="0"/>
                        <a:t>III</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dirty="0"/>
                        <a:t>1L DLBCL</a:t>
                      </a:r>
                      <a:endParaRPr sz="28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dirty="0"/>
                        <a:t>787</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55270">
                <a:tc>
                  <a:txBody>
                    <a:bodyPr/>
                    <a:lstStyle/>
                    <a:p>
                      <a:pPr marL="0" marR="0" lvl="0" indent="0" algn="ctr" rtl="0">
                        <a:spcBef>
                          <a:spcPts val="0"/>
                        </a:spcBef>
                        <a:spcAft>
                          <a:spcPts val="0"/>
                        </a:spcAft>
                        <a:buNone/>
                      </a:pPr>
                      <a:r>
                        <a:rPr lang="en" sz="2000" b="1" u="none" strike="noStrike" cap="none">
                          <a:solidFill>
                            <a:schemeClr val="bg1"/>
                          </a:solidFill>
                        </a:rPr>
                        <a:t>GOYA</a:t>
                      </a:r>
                      <a:endParaRPr sz="2800" b="1">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2000" u="none" strike="noStrike" cap="none" dirty="0"/>
                        <a:t>III</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a:t>1L DLBCL</a:t>
                      </a:r>
                      <a:endParaRPr sz="280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dirty="0"/>
                        <a:t>1418</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0332">
                <a:tc>
                  <a:txBody>
                    <a:bodyPr/>
                    <a:lstStyle/>
                    <a:p>
                      <a:pPr marL="0" marR="0" lvl="0" indent="0" algn="ctr" rtl="0">
                        <a:lnSpc>
                          <a:spcPct val="100000"/>
                        </a:lnSpc>
                        <a:spcBef>
                          <a:spcPts val="0"/>
                        </a:spcBef>
                        <a:spcAft>
                          <a:spcPts val="0"/>
                        </a:spcAft>
                        <a:buClr>
                          <a:schemeClr val="dk1"/>
                        </a:buClr>
                        <a:buSzPts val="1400"/>
                        <a:buFont typeface="Arial"/>
                        <a:buNone/>
                      </a:pPr>
                      <a:r>
                        <a:rPr lang="en" sz="2000" b="1" u="none" strike="noStrike" cap="none" dirty="0">
                          <a:solidFill>
                            <a:schemeClr val="bg1"/>
                          </a:solidFill>
                        </a:rPr>
                        <a:t>CAVALLI</a:t>
                      </a:r>
                      <a:endParaRPr sz="2800" b="1" dirty="0">
                        <a:solidFill>
                          <a:schemeClr val="bg1"/>
                        </a:solidFill>
                      </a:endParaRPr>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75000"/>
                      </a:schemeClr>
                    </a:solidFill>
                  </a:tcPr>
                </a:tc>
                <a:tc>
                  <a:txBody>
                    <a:bodyPr/>
                    <a:lstStyle/>
                    <a:p>
                      <a:pPr marL="0" marR="0" lvl="0" indent="0" algn="ctr" rtl="0">
                        <a:spcBef>
                          <a:spcPts val="0"/>
                        </a:spcBef>
                        <a:spcAft>
                          <a:spcPts val="0"/>
                        </a:spcAft>
                        <a:buNone/>
                      </a:pPr>
                      <a:r>
                        <a:rPr lang="en" sz="2000" u="none" strike="noStrike" cap="none" dirty="0"/>
                        <a:t>IB/II</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dirty="0"/>
                        <a:t>1L DLBCL</a:t>
                      </a:r>
                      <a:endParaRPr sz="28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 sz="2000" u="none" strike="noStrike" cap="none" dirty="0"/>
                        <a:t>211</a:t>
                      </a:r>
                      <a:endParaRPr sz="2000" dirty="0"/>
                    </a:p>
                  </a:txBody>
                  <a:tcPr marL="22546" marR="22546" marT="15053" marB="15053"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6D1DEDDA-3B0C-EE40-8AD9-7ABD1C8C81EF}"/>
              </a:ext>
            </a:extLst>
          </p:cNvPr>
          <p:cNvSpPr txBox="1"/>
          <p:nvPr/>
        </p:nvSpPr>
        <p:spPr>
          <a:xfrm>
            <a:off x="5721938" y="3625376"/>
            <a:ext cx="4519342" cy="1384995"/>
          </a:xfrm>
          <a:prstGeom prst="rect">
            <a:avLst/>
          </a:prstGeom>
          <a:noFill/>
        </p:spPr>
        <p:txBody>
          <a:bodyPr wrap="square" rtlCol="0">
            <a:spAutoFit/>
          </a:bodyPr>
          <a:lstStyle/>
          <a:p>
            <a:r>
              <a:rPr lang="en-US" sz="2800" dirty="0"/>
              <a:t>A few of the larger trials we have RNA-</a:t>
            </a:r>
            <a:r>
              <a:rPr lang="en-US" sz="2800" dirty="0" err="1"/>
              <a:t>Seq</a:t>
            </a:r>
            <a:r>
              <a:rPr lang="en-US" sz="2800" dirty="0"/>
              <a:t> or Genomic data on…</a:t>
            </a:r>
          </a:p>
        </p:txBody>
      </p:sp>
    </p:spTree>
    <p:extLst>
      <p:ext uri="{BB962C8B-B14F-4D97-AF65-F5344CB8AC3E}">
        <p14:creationId xmlns:p14="http://schemas.microsoft.com/office/powerpoint/2010/main" val="3584344242"/>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2FDDC4-A1EE-114F-9313-7F4E486130C2}"/>
              </a:ext>
            </a:extLst>
          </p:cNvPr>
          <p:cNvPicPr>
            <a:picLocks noChangeAspect="1"/>
          </p:cNvPicPr>
          <p:nvPr/>
        </p:nvPicPr>
        <p:blipFill>
          <a:blip r:embed="rId2"/>
          <a:stretch>
            <a:fillRect/>
          </a:stretch>
        </p:blipFill>
        <p:spPr>
          <a:xfrm>
            <a:off x="707968" y="133004"/>
            <a:ext cx="11323386" cy="5573915"/>
          </a:xfrm>
          <a:prstGeom prst="rect">
            <a:avLst/>
          </a:prstGeom>
        </p:spPr>
      </p:pic>
      <p:sp>
        <p:nvSpPr>
          <p:cNvPr id="9" name="TextBox 8">
            <a:extLst>
              <a:ext uri="{FF2B5EF4-FFF2-40B4-BE49-F238E27FC236}">
                <a16:creationId xmlns:a16="http://schemas.microsoft.com/office/drawing/2014/main" id="{4DDD9F94-F458-424B-8A4A-F1E4FC30AAA3}"/>
              </a:ext>
            </a:extLst>
          </p:cNvPr>
          <p:cNvSpPr txBox="1"/>
          <p:nvPr/>
        </p:nvSpPr>
        <p:spPr>
          <a:xfrm>
            <a:off x="10935729" y="6550223"/>
            <a:ext cx="1478692" cy="307777"/>
          </a:xfrm>
          <a:prstGeom prst="rect">
            <a:avLst/>
          </a:prstGeom>
          <a:noFill/>
        </p:spPr>
        <p:txBody>
          <a:bodyPr wrap="square" rtlCol="0">
            <a:spAutoFit/>
          </a:bodyPr>
          <a:lstStyle/>
          <a:p>
            <a:r>
              <a:rPr lang="en-US" dirty="0"/>
              <a:t>Eugene Kim</a:t>
            </a:r>
          </a:p>
        </p:txBody>
      </p:sp>
    </p:spTree>
    <p:extLst>
      <p:ext uri="{BB962C8B-B14F-4D97-AF65-F5344CB8AC3E}">
        <p14:creationId xmlns:p14="http://schemas.microsoft.com/office/powerpoint/2010/main" val="832606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PPTLANG" val="RXPEnglish"/>
  <p:tag name="VARSAVEMESSAGETIMESTAMP" val="RXP10/28/201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vmS_TkAguSfxTr2Q6aPYA"/>
</p:tagLst>
</file>

<file path=ppt/theme/theme1.xml><?xml version="1.0" encoding="utf-8"?>
<a:theme xmlns:a="http://schemas.openxmlformats.org/drawingml/2006/main" name="Roche">
  <a:themeElements>
    <a:clrScheme name="New Roche">
      <a:dk1>
        <a:srgbClr val="000000"/>
      </a:dk1>
      <a:lt1>
        <a:srgbClr val="FFFFFF"/>
      </a:lt1>
      <a:dk2>
        <a:srgbClr val="B1B3B3"/>
      </a:dk2>
      <a:lt2>
        <a:srgbClr val="ED8B00"/>
      </a:lt2>
      <a:accent1>
        <a:srgbClr val="ED8B00"/>
      </a:accent1>
      <a:accent2>
        <a:srgbClr val="A05EB5"/>
      </a:accent2>
      <a:accent3>
        <a:srgbClr val="FFC72C"/>
      </a:accent3>
      <a:accent4>
        <a:srgbClr val="A05EB5"/>
      </a:accent4>
      <a:accent5>
        <a:srgbClr val="00965E"/>
      </a:accent5>
      <a:accent6>
        <a:srgbClr val="0066CC"/>
      </a:accent6>
      <a:hlink>
        <a:srgbClr val="0066CC"/>
      </a:hlink>
      <a:folHlink>
        <a:srgbClr val="E400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oche">
  <a:themeElements>
    <a:clrScheme name="New Roche">
      <a:dk1>
        <a:srgbClr val="000000"/>
      </a:dk1>
      <a:lt1>
        <a:srgbClr val="FFFFFF"/>
      </a:lt1>
      <a:dk2>
        <a:srgbClr val="B1B3B3"/>
      </a:dk2>
      <a:lt2>
        <a:srgbClr val="ED8B00"/>
      </a:lt2>
      <a:accent1>
        <a:srgbClr val="ED8B00"/>
      </a:accent1>
      <a:accent2>
        <a:srgbClr val="A05EB5"/>
      </a:accent2>
      <a:accent3>
        <a:srgbClr val="FFC72C"/>
      </a:accent3>
      <a:accent4>
        <a:srgbClr val="A05EB5"/>
      </a:accent4>
      <a:accent5>
        <a:srgbClr val="00965E"/>
      </a:accent5>
      <a:accent6>
        <a:srgbClr val="0066CC"/>
      </a:accent6>
      <a:hlink>
        <a:srgbClr val="0066CC"/>
      </a:hlink>
      <a:folHlink>
        <a:srgbClr val="E400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oche">
      <a:dk1>
        <a:srgbClr val="000000"/>
      </a:dk1>
      <a:lt1>
        <a:srgbClr val="FFFFFF"/>
      </a:lt1>
      <a:dk2>
        <a:srgbClr val="B1B3B3"/>
      </a:dk2>
      <a:lt2>
        <a:srgbClr val="0066CC"/>
      </a:lt2>
      <a:accent1>
        <a:srgbClr val="E40046"/>
      </a:accent1>
      <a:accent2>
        <a:srgbClr val="A05EB5"/>
      </a:accent2>
      <a:accent3>
        <a:srgbClr val="009900"/>
      </a:accent3>
      <a:accent4>
        <a:srgbClr val="0066CC"/>
      </a:accent4>
      <a:accent5>
        <a:srgbClr val="ED8B00"/>
      </a:accent5>
      <a:accent6>
        <a:srgbClr val="00E5EF"/>
      </a:accent6>
      <a:hlink>
        <a:srgbClr val="E40046"/>
      </a:hlink>
      <a:folHlink>
        <a:srgbClr val="FFC72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Avaglio template">
  <a:themeElements>
    <a:clrScheme name="Custom 225">
      <a:dk1>
        <a:srgbClr val="000000"/>
      </a:dk1>
      <a:lt1>
        <a:srgbClr val="FFFFFF"/>
      </a:lt1>
      <a:dk2>
        <a:srgbClr val="565656"/>
      </a:dk2>
      <a:lt2>
        <a:srgbClr val="FFFFFF"/>
      </a:lt2>
      <a:accent1>
        <a:srgbClr val="1070B5"/>
      </a:accent1>
      <a:accent2>
        <a:srgbClr val="FEB913"/>
      </a:accent2>
      <a:accent3>
        <a:srgbClr val="7474BA"/>
      </a:accent3>
      <a:accent4>
        <a:srgbClr val="128A53"/>
      </a:accent4>
      <a:accent5>
        <a:srgbClr val="CC0033"/>
      </a:accent5>
      <a:accent6>
        <a:srgbClr val="1070B5"/>
      </a:accent6>
      <a:hlink>
        <a:srgbClr val="464646"/>
      </a:hlink>
      <a:folHlink>
        <a:srgbClr val="464646"/>
      </a:folHlink>
    </a:clrScheme>
    <a:fontScheme name="Custom 14">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a:noFill/>
        </a:ln>
      </a:spPr>
      <a:bodyPr rtlCol="0" anchor="ctr"/>
      <a:lstStyle>
        <a:defPPr algn="ctr">
          <a:defRPr sz="1600" i="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dirty="0" smtClean="0">
            <a:solidFill>
              <a:schemeClr val="bg2">
                <a:lumMod val="50000"/>
              </a:schemeClr>
            </a:solidFill>
            <a:latin typeface="+mn-lt"/>
          </a:defRPr>
        </a:defPPr>
      </a:lstStyle>
    </a:txDef>
  </a:objectDefaults>
  <a:extraClrSchemeLst/>
</a:theme>
</file>

<file path=ppt/theme/theme5.xml><?xml version="1.0" encoding="utf-8"?>
<a:theme xmlns:a="http://schemas.openxmlformats.org/drawingml/2006/main" name="1_Office Theme">
  <a:themeElements>
    <a:clrScheme name="EDIS">
      <a:dk1>
        <a:srgbClr val="000000"/>
      </a:dk1>
      <a:lt1>
        <a:srgbClr val="FFFFFF"/>
      </a:lt1>
      <a:dk2>
        <a:srgbClr val="192751"/>
      </a:dk2>
      <a:lt2>
        <a:srgbClr val="D1D7D8"/>
      </a:lt2>
      <a:accent1>
        <a:srgbClr val="005694"/>
      </a:accent1>
      <a:accent2>
        <a:srgbClr val="00A7E0"/>
      </a:accent2>
      <a:accent3>
        <a:srgbClr val="026937"/>
      </a:accent3>
      <a:accent4>
        <a:srgbClr val="63A70A"/>
      </a:accent4>
      <a:accent5>
        <a:srgbClr val="FF6B00"/>
      </a:accent5>
      <a:accent6>
        <a:srgbClr val="737473"/>
      </a:accent6>
      <a:hlink>
        <a:srgbClr val="005694"/>
      </a:hlink>
      <a:folHlink>
        <a:srgbClr val="1927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8983</TotalTime>
  <Words>1796</Words>
  <Application>Microsoft Macintosh PowerPoint</Application>
  <PresentationFormat>Widescreen</PresentationFormat>
  <Paragraphs>329</Paragraphs>
  <Slides>22</Slides>
  <Notes>14</Notes>
  <HiddenSlides>3</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43" baseType="lpstr">
      <vt:lpstr>ＭＳ Ｐゴシック</vt:lpstr>
      <vt:lpstr>Arial</vt:lpstr>
      <vt:lpstr>Arial Narrow</vt:lpstr>
      <vt:lpstr>Calibri</vt:lpstr>
      <vt:lpstr>Courier New</vt:lpstr>
      <vt:lpstr>EB Garamond</vt:lpstr>
      <vt:lpstr>ff-quadraat-web-pro</vt:lpstr>
      <vt:lpstr>Gotham Book</vt:lpstr>
      <vt:lpstr>Imago</vt:lpstr>
      <vt:lpstr>inherit</vt:lpstr>
      <vt:lpstr>Minion</vt:lpstr>
      <vt:lpstr>Noto Sans Symbols</vt:lpstr>
      <vt:lpstr>Symbol</vt:lpstr>
      <vt:lpstr>Times New Roman</vt:lpstr>
      <vt:lpstr>Wingdings</vt:lpstr>
      <vt:lpstr>Roche</vt:lpstr>
      <vt:lpstr>1_Roche</vt:lpstr>
      <vt:lpstr>Office Theme</vt:lpstr>
      <vt:lpstr>1_Avaglio template</vt:lpstr>
      <vt:lpstr>1_Office Theme</vt:lpstr>
      <vt:lpstr>think-cell Slide</vt:lpstr>
      <vt:lpstr>Characterizing Non-Hodgkin’s Lymphoma with Patient Level Clinical Trial, Biomarker, and Real World Data</vt:lpstr>
      <vt:lpstr>Non-Hodgkin Lymphoma: A Beginner’s Guide</vt:lpstr>
      <vt:lpstr>Non-Hodgkin Lymphoma: An Overview</vt:lpstr>
      <vt:lpstr>Diffuse Large B-Cell Lymphoma</vt:lpstr>
      <vt:lpstr>Efforts in 1993 Led to Defining the International Prognostic Index based on Clinical Characteristics</vt:lpstr>
      <vt:lpstr>Efforts in 2019 Are Leading Toward Definitions of Novel Prognostic Subgroup Classifications Utilizing Genomics</vt:lpstr>
      <vt:lpstr>Novel Molecular Methods Require Statisticians and Computational Biologists</vt:lpstr>
      <vt:lpstr>Genentech has run a few 1L DLBCL clinical trials…</vt:lpstr>
      <vt:lpstr>PowerPoint Presentation</vt:lpstr>
      <vt:lpstr>Recapitulation of NMF clusters by using FOne Heme in GOYA</vt:lpstr>
      <vt:lpstr>Recapitulation of Survival Profiles (PFS) by NMF Clusters in GOYA</vt:lpstr>
      <vt:lpstr>Recapitulation of molecularly defined subgroups</vt:lpstr>
      <vt:lpstr>Next steps…</vt:lpstr>
      <vt:lpstr>Thankfully – new internal initiatives help with problems of old</vt:lpstr>
      <vt:lpstr>PowerPoint Presentation</vt:lpstr>
      <vt:lpstr>Statisticians can be the stewards</vt:lpstr>
      <vt:lpstr>“The best thing about standards is that there are so many to choose from”</vt:lpstr>
      <vt:lpstr>Acknowledgements </vt:lpstr>
      <vt:lpstr>PowerPoint Presentation</vt:lpstr>
      <vt:lpstr>Novel Molecular Methods Require Statisticians and Computational Biologists</vt:lpstr>
      <vt:lpstr>GOYA (NCT01287741) Study Design </vt:lpstr>
      <vt:lpstr>Roche is enabling linkages of high-quality, multi-modal data for the whole industry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Patient-Reported Outcomes for Prognosis</dc:title>
  <dc:creator>Datye, Asim {MDBA~Mississauga}</dc:creator>
  <cp:lastModifiedBy>Joseph Paulson</cp:lastModifiedBy>
  <cp:revision>125</cp:revision>
  <dcterms:modified xsi:type="dcterms:W3CDTF">2019-11-05T06:13:24Z</dcterms:modified>
</cp:coreProperties>
</file>